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notesMasterIdLst>
    <p:notesMasterId r:id="rId40"/>
  </p:notesMasterIdLst>
  <p:handoutMasterIdLst>
    <p:handoutMasterId r:id="rId41"/>
  </p:handoutMasterIdLst>
  <p:sldIdLst>
    <p:sldId id="256" r:id="rId5"/>
    <p:sldId id="257" r:id="rId6"/>
    <p:sldId id="272" r:id="rId7"/>
    <p:sldId id="284" r:id="rId8"/>
    <p:sldId id="273" r:id="rId9"/>
    <p:sldId id="274" r:id="rId10"/>
    <p:sldId id="275" r:id="rId11"/>
    <p:sldId id="276" r:id="rId12"/>
    <p:sldId id="277" r:id="rId13"/>
    <p:sldId id="278" r:id="rId14"/>
    <p:sldId id="279" r:id="rId15"/>
    <p:sldId id="280" r:id="rId16"/>
    <p:sldId id="281" r:id="rId17"/>
    <p:sldId id="282" r:id="rId18"/>
    <p:sldId id="283" r:id="rId19"/>
    <p:sldId id="285" r:id="rId20"/>
    <p:sldId id="267" r:id="rId21"/>
    <p:sldId id="293" r:id="rId22"/>
    <p:sldId id="268" r:id="rId23"/>
    <p:sldId id="294" r:id="rId24"/>
    <p:sldId id="269" r:id="rId25"/>
    <p:sldId id="286" r:id="rId26"/>
    <p:sldId id="270" r:id="rId27"/>
    <p:sldId id="288" r:id="rId28"/>
    <p:sldId id="289" r:id="rId29"/>
    <p:sldId id="290" r:id="rId30"/>
    <p:sldId id="292" r:id="rId31"/>
    <p:sldId id="291" r:id="rId32"/>
    <p:sldId id="295" r:id="rId33"/>
    <p:sldId id="271" r:id="rId34"/>
    <p:sldId id="287" r:id="rId35"/>
    <p:sldId id="266" r:id="rId36"/>
    <p:sldId id="296" r:id="rId37"/>
    <p:sldId id="264" r:id="rId38"/>
    <p:sldId id="297" r:id="rId39"/>
  </p:sldIdLst>
  <p:sldSz cx="12192000" cy="6858000"/>
  <p:notesSz cx="6669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Stijl, thema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5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E4994CA-4D65-4A5D-AFBA-9551722BAC8A}" type="doc">
      <dgm:prSet loTypeId="urn:microsoft.com/office/officeart/2005/8/layout/cycle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0334F7A8-99BE-468F-A49A-1866FCE42953}">
      <dgm:prSet phldrT="[Tekst]"/>
      <dgm:spPr/>
      <dgm:t>
        <a:bodyPr/>
        <a:lstStyle/>
        <a:p>
          <a:r>
            <a:rPr lang="nl-NL" dirty="0"/>
            <a:t>Groot forum</a:t>
          </a:r>
        </a:p>
      </dgm:t>
    </dgm:pt>
    <dgm:pt modelId="{D5F3C930-DD6C-42A8-A1F3-E0074BE66882}" type="parTrans" cxnId="{A54591A3-6378-4C94-BFE8-69DDD286F69F}">
      <dgm:prSet/>
      <dgm:spPr/>
      <dgm:t>
        <a:bodyPr/>
        <a:lstStyle/>
        <a:p>
          <a:endParaRPr lang="nl-NL"/>
        </a:p>
      </dgm:t>
    </dgm:pt>
    <dgm:pt modelId="{68257D2E-9F63-4DCB-A651-BDCD0D1227A0}" type="sibTrans" cxnId="{A54591A3-6378-4C94-BFE8-69DDD286F69F}">
      <dgm:prSet/>
      <dgm:spPr/>
      <dgm:t>
        <a:bodyPr/>
        <a:lstStyle/>
        <a:p>
          <a:endParaRPr lang="nl-NL"/>
        </a:p>
      </dgm:t>
    </dgm:pt>
    <dgm:pt modelId="{2401369E-DFC7-420F-8D78-E5772A80EC9E}">
      <dgm:prSet phldrT="[Tekst]"/>
      <dgm:spPr/>
      <dgm:t>
        <a:bodyPr/>
        <a:lstStyle/>
        <a:p>
          <a:r>
            <a:rPr lang="nl-NL" dirty="0"/>
            <a:t>Stuurgroep</a:t>
          </a:r>
        </a:p>
      </dgm:t>
    </dgm:pt>
    <dgm:pt modelId="{B39A302D-C6B6-46FC-9AFD-F405FE933572}" type="parTrans" cxnId="{4D9447BF-E864-48C7-9907-745F125E4D7C}">
      <dgm:prSet/>
      <dgm:spPr/>
      <dgm:t>
        <a:bodyPr/>
        <a:lstStyle/>
        <a:p>
          <a:endParaRPr lang="nl-NL"/>
        </a:p>
      </dgm:t>
    </dgm:pt>
    <dgm:pt modelId="{C181565C-D11E-4123-8644-B450175575A9}" type="sibTrans" cxnId="{4D9447BF-E864-48C7-9907-745F125E4D7C}">
      <dgm:prSet/>
      <dgm:spPr/>
      <dgm:t>
        <a:bodyPr/>
        <a:lstStyle/>
        <a:p>
          <a:endParaRPr lang="nl-NL"/>
        </a:p>
      </dgm:t>
    </dgm:pt>
    <dgm:pt modelId="{8E5FA426-9395-4CE2-B3A9-4D846CD8DFCD}">
      <dgm:prSet phldrT="[Tekst]"/>
      <dgm:spPr/>
      <dgm:t>
        <a:bodyPr/>
        <a:lstStyle/>
        <a:p>
          <a:r>
            <a:rPr lang="nl-NL" dirty="0"/>
            <a:t>Taakgroepen</a:t>
          </a:r>
        </a:p>
      </dgm:t>
    </dgm:pt>
    <dgm:pt modelId="{055E4392-B9A1-481D-9BF1-698ED11490CE}" type="sibTrans" cxnId="{95C80219-53D6-4ECE-A47E-A4820F6A70EB}">
      <dgm:prSet/>
      <dgm:spPr/>
      <dgm:t>
        <a:bodyPr/>
        <a:lstStyle/>
        <a:p>
          <a:endParaRPr lang="nl-NL"/>
        </a:p>
      </dgm:t>
    </dgm:pt>
    <dgm:pt modelId="{7C6EEC05-62C3-4647-9E01-E0A0E038EC11}" type="parTrans" cxnId="{95C80219-53D6-4ECE-A47E-A4820F6A70EB}">
      <dgm:prSet/>
      <dgm:spPr/>
      <dgm:t>
        <a:bodyPr/>
        <a:lstStyle/>
        <a:p>
          <a:endParaRPr lang="nl-NL"/>
        </a:p>
      </dgm:t>
    </dgm:pt>
    <dgm:pt modelId="{1D58D87D-0C0F-40C5-BFB8-7D5BDEE192D9}">
      <dgm:prSet phldrT="[Tekst]"/>
      <dgm:spPr/>
      <dgm:t>
        <a:bodyPr/>
        <a:lstStyle/>
        <a:p>
          <a:r>
            <a:rPr lang="nl-NL" dirty="0"/>
            <a:t>Team Tafelmedewerkers</a:t>
          </a:r>
        </a:p>
      </dgm:t>
    </dgm:pt>
    <dgm:pt modelId="{A9719F38-F2D9-47DB-AC63-CFF00600ED48}" type="sibTrans" cxnId="{1DDC8F62-8CD3-4299-99C5-EF27FD1FAA0E}">
      <dgm:prSet/>
      <dgm:spPr/>
      <dgm:t>
        <a:bodyPr/>
        <a:lstStyle/>
        <a:p>
          <a:endParaRPr lang="nl-NL"/>
        </a:p>
      </dgm:t>
    </dgm:pt>
    <dgm:pt modelId="{056C727E-C46B-4CB6-A005-EF1F4334BB4C}" type="parTrans" cxnId="{1DDC8F62-8CD3-4299-99C5-EF27FD1FAA0E}">
      <dgm:prSet/>
      <dgm:spPr/>
      <dgm:t>
        <a:bodyPr/>
        <a:lstStyle/>
        <a:p>
          <a:endParaRPr lang="nl-NL"/>
        </a:p>
      </dgm:t>
    </dgm:pt>
    <dgm:pt modelId="{3F1742EE-48D3-4BAE-B1A1-BB99A29D223B}">
      <dgm:prSet phldrT="[Tekst]"/>
      <dgm:spPr/>
      <dgm:t>
        <a:bodyPr/>
        <a:lstStyle/>
        <a:p>
          <a:r>
            <a:rPr lang="nl-NL" dirty="0"/>
            <a:t>Lerende praktijkgroep</a:t>
          </a:r>
        </a:p>
      </dgm:t>
    </dgm:pt>
    <dgm:pt modelId="{042A1172-5C93-4069-A872-3C1D1F8EA9EE}" type="sibTrans" cxnId="{031E8D3B-3A32-4484-BB22-E06CDED2A9EB}">
      <dgm:prSet/>
      <dgm:spPr/>
      <dgm:t>
        <a:bodyPr/>
        <a:lstStyle/>
        <a:p>
          <a:endParaRPr lang="nl-NL"/>
        </a:p>
      </dgm:t>
    </dgm:pt>
    <dgm:pt modelId="{5424F467-C672-4035-B095-0256240FE3D1}" type="parTrans" cxnId="{031E8D3B-3A32-4484-BB22-E06CDED2A9EB}">
      <dgm:prSet/>
      <dgm:spPr/>
      <dgm:t>
        <a:bodyPr/>
        <a:lstStyle/>
        <a:p>
          <a:endParaRPr lang="nl-NL"/>
        </a:p>
      </dgm:t>
    </dgm:pt>
    <dgm:pt modelId="{BF2F1A05-1F42-4151-93BA-D788309C0236}" type="pres">
      <dgm:prSet presAssocID="{FE4994CA-4D65-4A5D-AFBA-9551722BAC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B4E9030-3FAA-4921-A08A-FD123DCAD42C}" type="pres">
      <dgm:prSet presAssocID="{0334F7A8-99BE-468F-A49A-1866FCE4295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4EC6E4-12B0-48BF-98E5-98C7DD5F3B67}" type="pres">
      <dgm:prSet presAssocID="{0334F7A8-99BE-468F-A49A-1866FCE42953}" presName="spNode" presStyleCnt="0"/>
      <dgm:spPr/>
    </dgm:pt>
    <dgm:pt modelId="{D88A5112-245D-4055-BCA6-EC9B45CD1C13}" type="pres">
      <dgm:prSet presAssocID="{68257D2E-9F63-4DCB-A651-BDCD0D1227A0}" presName="sibTrans" presStyleLbl="sibTrans1D1" presStyleIdx="0" presStyleCnt="5"/>
      <dgm:spPr/>
      <dgm:t>
        <a:bodyPr/>
        <a:lstStyle/>
        <a:p>
          <a:endParaRPr lang="nl-NL"/>
        </a:p>
      </dgm:t>
    </dgm:pt>
    <dgm:pt modelId="{296CEE77-2937-40B0-BC12-44C8643A38A5}" type="pres">
      <dgm:prSet presAssocID="{8E5FA426-9395-4CE2-B3A9-4D846CD8DFC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14F072D-F884-4803-8348-B167E294F372}" type="pres">
      <dgm:prSet presAssocID="{8E5FA426-9395-4CE2-B3A9-4D846CD8DFCD}" presName="spNode" presStyleCnt="0"/>
      <dgm:spPr/>
    </dgm:pt>
    <dgm:pt modelId="{8DFDC3BE-72BC-4B5D-A3F1-DD59E477D602}" type="pres">
      <dgm:prSet presAssocID="{055E4392-B9A1-481D-9BF1-698ED11490C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7225EBE2-8490-48DB-B41B-17816871C670}" type="pres">
      <dgm:prSet presAssocID="{2401369E-DFC7-420F-8D78-E5772A80EC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0A71BD4-1E37-4D13-AAEE-E1DC6D0564C1}" type="pres">
      <dgm:prSet presAssocID="{2401369E-DFC7-420F-8D78-E5772A80EC9E}" presName="spNode" presStyleCnt="0"/>
      <dgm:spPr/>
    </dgm:pt>
    <dgm:pt modelId="{486C1883-E171-461A-B659-E93E7F59691E}" type="pres">
      <dgm:prSet presAssocID="{C181565C-D11E-4123-8644-B450175575A9}" presName="sibTrans" presStyleLbl="sibTrans1D1" presStyleIdx="2" presStyleCnt="5"/>
      <dgm:spPr/>
      <dgm:t>
        <a:bodyPr/>
        <a:lstStyle/>
        <a:p>
          <a:endParaRPr lang="nl-NL"/>
        </a:p>
      </dgm:t>
    </dgm:pt>
    <dgm:pt modelId="{E2556B1A-67BA-4792-AAD1-125833D0F83C}" type="pres">
      <dgm:prSet presAssocID="{1D58D87D-0C0F-40C5-BFB8-7D5BDEE192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A1B05DD-AD60-4337-8FD2-2DDA7554C675}" type="pres">
      <dgm:prSet presAssocID="{1D58D87D-0C0F-40C5-BFB8-7D5BDEE192D9}" presName="spNode" presStyleCnt="0"/>
      <dgm:spPr/>
    </dgm:pt>
    <dgm:pt modelId="{328B35DA-B64B-4D48-84D3-F8F9F908FBA2}" type="pres">
      <dgm:prSet presAssocID="{A9719F38-F2D9-47DB-AC63-CFF00600ED48}" presName="sibTrans" presStyleLbl="sibTrans1D1" presStyleIdx="3" presStyleCnt="5"/>
      <dgm:spPr/>
      <dgm:t>
        <a:bodyPr/>
        <a:lstStyle/>
        <a:p>
          <a:endParaRPr lang="nl-NL"/>
        </a:p>
      </dgm:t>
    </dgm:pt>
    <dgm:pt modelId="{59E27603-C151-45B8-9788-2692CD3446FC}" type="pres">
      <dgm:prSet presAssocID="{3F1742EE-48D3-4BAE-B1A1-BB99A29D22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AC3503-1728-4EFC-8217-BEC94AF3A643}" type="pres">
      <dgm:prSet presAssocID="{3F1742EE-48D3-4BAE-B1A1-BB99A29D223B}" presName="spNode" presStyleCnt="0"/>
      <dgm:spPr/>
    </dgm:pt>
    <dgm:pt modelId="{AC0E010B-5C6F-4C98-98A8-E3A48EE32486}" type="pres">
      <dgm:prSet presAssocID="{042A1172-5C93-4069-A872-3C1D1F8EA9EE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031E8D3B-3A32-4484-BB22-E06CDED2A9EB}" srcId="{FE4994CA-4D65-4A5D-AFBA-9551722BAC8A}" destId="{3F1742EE-48D3-4BAE-B1A1-BB99A29D223B}" srcOrd="4" destOrd="0" parTransId="{5424F467-C672-4035-B095-0256240FE3D1}" sibTransId="{042A1172-5C93-4069-A872-3C1D1F8EA9EE}"/>
    <dgm:cxn modelId="{839AC15B-5AA5-4F67-80D6-0197F7195DE0}" type="presOf" srcId="{2401369E-DFC7-420F-8D78-E5772A80EC9E}" destId="{7225EBE2-8490-48DB-B41B-17816871C670}" srcOrd="0" destOrd="0" presId="urn:microsoft.com/office/officeart/2005/8/layout/cycle6"/>
    <dgm:cxn modelId="{7621AEB5-B160-4681-94F5-6F6B208AE6DE}" type="presOf" srcId="{0334F7A8-99BE-468F-A49A-1866FCE42953}" destId="{CB4E9030-3FAA-4921-A08A-FD123DCAD42C}" srcOrd="0" destOrd="0" presId="urn:microsoft.com/office/officeart/2005/8/layout/cycle6"/>
    <dgm:cxn modelId="{8ED33F59-21F9-4934-8646-D98B59AC4A71}" type="presOf" srcId="{68257D2E-9F63-4DCB-A651-BDCD0D1227A0}" destId="{D88A5112-245D-4055-BCA6-EC9B45CD1C13}" srcOrd="0" destOrd="0" presId="urn:microsoft.com/office/officeart/2005/8/layout/cycle6"/>
    <dgm:cxn modelId="{95C80219-53D6-4ECE-A47E-A4820F6A70EB}" srcId="{FE4994CA-4D65-4A5D-AFBA-9551722BAC8A}" destId="{8E5FA426-9395-4CE2-B3A9-4D846CD8DFCD}" srcOrd="1" destOrd="0" parTransId="{7C6EEC05-62C3-4647-9E01-E0A0E038EC11}" sibTransId="{055E4392-B9A1-481D-9BF1-698ED11490CE}"/>
    <dgm:cxn modelId="{FCDA0FA2-59EC-4822-88B5-83B55247B870}" type="presOf" srcId="{055E4392-B9A1-481D-9BF1-698ED11490CE}" destId="{8DFDC3BE-72BC-4B5D-A3F1-DD59E477D602}" srcOrd="0" destOrd="0" presId="urn:microsoft.com/office/officeart/2005/8/layout/cycle6"/>
    <dgm:cxn modelId="{C3F35A3B-F4A3-4959-93F1-1251BE529950}" type="presOf" srcId="{FE4994CA-4D65-4A5D-AFBA-9551722BAC8A}" destId="{BF2F1A05-1F42-4151-93BA-D788309C0236}" srcOrd="0" destOrd="0" presId="urn:microsoft.com/office/officeart/2005/8/layout/cycle6"/>
    <dgm:cxn modelId="{BC9B7D27-08FF-4D91-A987-3FA19114BDE9}" type="presOf" srcId="{A9719F38-F2D9-47DB-AC63-CFF00600ED48}" destId="{328B35DA-B64B-4D48-84D3-F8F9F908FBA2}" srcOrd="0" destOrd="0" presId="urn:microsoft.com/office/officeart/2005/8/layout/cycle6"/>
    <dgm:cxn modelId="{4D9447BF-E864-48C7-9907-745F125E4D7C}" srcId="{FE4994CA-4D65-4A5D-AFBA-9551722BAC8A}" destId="{2401369E-DFC7-420F-8D78-E5772A80EC9E}" srcOrd="2" destOrd="0" parTransId="{B39A302D-C6B6-46FC-9AFD-F405FE933572}" sibTransId="{C181565C-D11E-4123-8644-B450175575A9}"/>
    <dgm:cxn modelId="{9B681BD8-87AF-4306-8995-704C2220758C}" type="presOf" srcId="{8E5FA426-9395-4CE2-B3A9-4D846CD8DFCD}" destId="{296CEE77-2937-40B0-BC12-44C8643A38A5}" srcOrd="0" destOrd="0" presId="urn:microsoft.com/office/officeart/2005/8/layout/cycle6"/>
    <dgm:cxn modelId="{D88497F1-4DFE-49D6-81BD-FAD796CDAC11}" type="presOf" srcId="{3F1742EE-48D3-4BAE-B1A1-BB99A29D223B}" destId="{59E27603-C151-45B8-9788-2692CD3446FC}" srcOrd="0" destOrd="0" presId="urn:microsoft.com/office/officeart/2005/8/layout/cycle6"/>
    <dgm:cxn modelId="{1DDC8F62-8CD3-4299-99C5-EF27FD1FAA0E}" srcId="{FE4994CA-4D65-4A5D-AFBA-9551722BAC8A}" destId="{1D58D87D-0C0F-40C5-BFB8-7D5BDEE192D9}" srcOrd="3" destOrd="0" parTransId="{056C727E-C46B-4CB6-A005-EF1F4334BB4C}" sibTransId="{A9719F38-F2D9-47DB-AC63-CFF00600ED48}"/>
    <dgm:cxn modelId="{A54591A3-6378-4C94-BFE8-69DDD286F69F}" srcId="{FE4994CA-4D65-4A5D-AFBA-9551722BAC8A}" destId="{0334F7A8-99BE-468F-A49A-1866FCE42953}" srcOrd="0" destOrd="0" parTransId="{D5F3C930-DD6C-42A8-A1F3-E0074BE66882}" sibTransId="{68257D2E-9F63-4DCB-A651-BDCD0D1227A0}"/>
    <dgm:cxn modelId="{EB611AF7-CDEC-435D-87D2-09A3F5ACFBB5}" type="presOf" srcId="{042A1172-5C93-4069-A872-3C1D1F8EA9EE}" destId="{AC0E010B-5C6F-4C98-98A8-E3A48EE32486}" srcOrd="0" destOrd="0" presId="urn:microsoft.com/office/officeart/2005/8/layout/cycle6"/>
    <dgm:cxn modelId="{0EC85ADA-57E7-416D-902E-2AEE8EEAAD93}" type="presOf" srcId="{C181565C-D11E-4123-8644-B450175575A9}" destId="{486C1883-E171-461A-B659-E93E7F59691E}" srcOrd="0" destOrd="0" presId="urn:microsoft.com/office/officeart/2005/8/layout/cycle6"/>
    <dgm:cxn modelId="{A2F08C34-F119-4263-950D-5D612EB6DF40}" type="presOf" srcId="{1D58D87D-0C0F-40C5-BFB8-7D5BDEE192D9}" destId="{E2556B1A-67BA-4792-AAD1-125833D0F83C}" srcOrd="0" destOrd="0" presId="urn:microsoft.com/office/officeart/2005/8/layout/cycle6"/>
    <dgm:cxn modelId="{ABE5B793-83A9-41D9-B7D9-C3472AEF685E}" type="presParOf" srcId="{BF2F1A05-1F42-4151-93BA-D788309C0236}" destId="{CB4E9030-3FAA-4921-A08A-FD123DCAD42C}" srcOrd="0" destOrd="0" presId="urn:microsoft.com/office/officeart/2005/8/layout/cycle6"/>
    <dgm:cxn modelId="{6DF765FB-607B-44FF-A8C2-0444F1BF5FD2}" type="presParOf" srcId="{BF2F1A05-1F42-4151-93BA-D788309C0236}" destId="{5F4EC6E4-12B0-48BF-98E5-98C7DD5F3B67}" srcOrd="1" destOrd="0" presId="urn:microsoft.com/office/officeart/2005/8/layout/cycle6"/>
    <dgm:cxn modelId="{CACA9710-12ED-4356-BA9C-6EF3BEEBD4B2}" type="presParOf" srcId="{BF2F1A05-1F42-4151-93BA-D788309C0236}" destId="{D88A5112-245D-4055-BCA6-EC9B45CD1C13}" srcOrd="2" destOrd="0" presId="urn:microsoft.com/office/officeart/2005/8/layout/cycle6"/>
    <dgm:cxn modelId="{3DB7ECC6-DBE4-4561-A5B5-09B596EDE22B}" type="presParOf" srcId="{BF2F1A05-1F42-4151-93BA-D788309C0236}" destId="{296CEE77-2937-40B0-BC12-44C8643A38A5}" srcOrd="3" destOrd="0" presId="urn:microsoft.com/office/officeart/2005/8/layout/cycle6"/>
    <dgm:cxn modelId="{A1FF111E-4DBE-4F04-B39E-60FEC262ACDC}" type="presParOf" srcId="{BF2F1A05-1F42-4151-93BA-D788309C0236}" destId="{114F072D-F884-4803-8348-B167E294F372}" srcOrd="4" destOrd="0" presId="urn:microsoft.com/office/officeart/2005/8/layout/cycle6"/>
    <dgm:cxn modelId="{248EB923-5209-4592-8C7D-28A5631075EE}" type="presParOf" srcId="{BF2F1A05-1F42-4151-93BA-D788309C0236}" destId="{8DFDC3BE-72BC-4B5D-A3F1-DD59E477D602}" srcOrd="5" destOrd="0" presId="urn:microsoft.com/office/officeart/2005/8/layout/cycle6"/>
    <dgm:cxn modelId="{A968FC93-72C7-4476-864D-92A289D4F6E4}" type="presParOf" srcId="{BF2F1A05-1F42-4151-93BA-D788309C0236}" destId="{7225EBE2-8490-48DB-B41B-17816871C670}" srcOrd="6" destOrd="0" presId="urn:microsoft.com/office/officeart/2005/8/layout/cycle6"/>
    <dgm:cxn modelId="{3082825F-A701-4333-9984-12C1F2D70778}" type="presParOf" srcId="{BF2F1A05-1F42-4151-93BA-D788309C0236}" destId="{D0A71BD4-1E37-4D13-AAEE-E1DC6D0564C1}" srcOrd="7" destOrd="0" presId="urn:microsoft.com/office/officeart/2005/8/layout/cycle6"/>
    <dgm:cxn modelId="{A9CFF710-F3B8-431A-A966-C29F609DADCB}" type="presParOf" srcId="{BF2F1A05-1F42-4151-93BA-D788309C0236}" destId="{486C1883-E171-461A-B659-E93E7F59691E}" srcOrd="8" destOrd="0" presId="urn:microsoft.com/office/officeart/2005/8/layout/cycle6"/>
    <dgm:cxn modelId="{670963A0-FC76-40A0-9F22-880ECE9C1E4B}" type="presParOf" srcId="{BF2F1A05-1F42-4151-93BA-D788309C0236}" destId="{E2556B1A-67BA-4792-AAD1-125833D0F83C}" srcOrd="9" destOrd="0" presId="urn:microsoft.com/office/officeart/2005/8/layout/cycle6"/>
    <dgm:cxn modelId="{7C656AD5-E6C1-4B42-8748-8CE6ADBAF174}" type="presParOf" srcId="{BF2F1A05-1F42-4151-93BA-D788309C0236}" destId="{5A1B05DD-AD60-4337-8FD2-2DDA7554C675}" srcOrd="10" destOrd="0" presId="urn:microsoft.com/office/officeart/2005/8/layout/cycle6"/>
    <dgm:cxn modelId="{9363EB48-67FD-4C6D-8B3B-626A173F4714}" type="presParOf" srcId="{BF2F1A05-1F42-4151-93BA-D788309C0236}" destId="{328B35DA-B64B-4D48-84D3-F8F9F908FBA2}" srcOrd="11" destOrd="0" presId="urn:microsoft.com/office/officeart/2005/8/layout/cycle6"/>
    <dgm:cxn modelId="{DF870F0A-8B2A-495D-80E3-A2CF21BFD599}" type="presParOf" srcId="{BF2F1A05-1F42-4151-93BA-D788309C0236}" destId="{59E27603-C151-45B8-9788-2692CD3446FC}" srcOrd="12" destOrd="0" presId="urn:microsoft.com/office/officeart/2005/8/layout/cycle6"/>
    <dgm:cxn modelId="{E648CDEC-4C09-491A-B9A5-13073172AE55}" type="presParOf" srcId="{BF2F1A05-1F42-4151-93BA-D788309C0236}" destId="{75AC3503-1728-4EFC-8217-BEC94AF3A643}" srcOrd="13" destOrd="0" presId="urn:microsoft.com/office/officeart/2005/8/layout/cycle6"/>
    <dgm:cxn modelId="{B76CD0A9-3FCD-43B3-AE1F-9753E9C49201}" type="presParOf" srcId="{BF2F1A05-1F42-4151-93BA-D788309C0236}" destId="{AC0E010B-5C6F-4C98-98A8-E3A48EE32486}" srcOrd="14" destOrd="0" presId="urn:microsoft.com/office/officeart/2005/8/layout/cycle6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4994CA-4D65-4A5D-AFBA-9551722BAC8A}" type="doc">
      <dgm:prSet loTypeId="urn:microsoft.com/office/officeart/2005/8/layout/cycle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0334F7A8-99BE-468F-A49A-1866FCE42953}">
      <dgm:prSet phldrT="[Tekst]"/>
      <dgm:spPr/>
      <dgm:t>
        <a:bodyPr/>
        <a:lstStyle/>
        <a:p>
          <a:r>
            <a:rPr lang="nl-NL" dirty="0"/>
            <a:t>Groot forum</a:t>
          </a:r>
        </a:p>
      </dgm:t>
    </dgm:pt>
    <dgm:pt modelId="{D5F3C930-DD6C-42A8-A1F3-E0074BE66882}" type="parTrans" cxnId="{A54591A3-6378-4C94-BFE8-69DDD286F69F}">
      <dgm:prSet/>
      <dgm:spPr/>
      <dgm:t>
        <a:bodyPr/>
        <a:lstStyle/>
        <a:p>
          <a:endParaRPr lang="nl-NL"/>
        </a:p>
      </dgm:t>
    </dgm:pt>
    <dgm:pt modelId="{68257D2E-9F63-4DCB-A651-BDCD0D1227A0}" type="sibTrans" cxnId="{A54591A3-6378-4C94-BFE8-69DDD286F69F}">
      <dgm:prSet/>
      <dgm:spPr/>
      <dgm:t>
        <a:bodyPr/>
        <a:lstStyle/>
        <a:p>
          <a:endParaRPr lang="nl-NL"/>
        </a:p>
      </dgm:t>
    </dgm:pt>
    <dgm:pt modelId="{2401369E-DFC7-420F-8D78-E5772A80EC9E}">
      <dgm:prSet phldrT="[Tekst]"/>
      <dgm:spPr/>
      <dgm:t>
        <a:bodyPr/>
        <a:lstStyle/>
        <a:p>
          <a:r>
            <a:rPr lang="nl-NL" dirty="0"/>
            <a:t>Stuurgroep</a:t>
          </a:r>
        </a:p>
      </dgm:t>
    </dgm:pt>
    <dgm:pt modelId="{B39A302D-C6B6-46FC-9AFD-F405FE933572}" type="parTrans" cxnId="{4D9447BF-E864-48C7-9907-745F125E4D7C}">
      <dgm:prSet/>
      <dgm:spPr/>
      <dgm:t>
        <a:bodyPr/>
        <a:lstStyle/>
        <a:p>
          <a:endParaRPr lang="nl-NL"/>
        </a:p>
      </dgm:t>
    </dgm:pt>
    <dgm:pt modelId="{C181565C-D11E-4123-8644-B450175575A9}" type="sibTrans" cxnId="{4D9447BF-E864-48C7-9907-745F125E4D7C}">
      <dgm:prSet/>
      <dgm:spPr/>
      <dgm:t>
        <a:bodyPr/>
        <a:lstStyle/>
        <a:p>
          <a:endParaRPr lang="nl-NL"/>
        </a:p>
      </dgm:t>
    </dgm:pt>
    <dgm:pt modelId="{8E5FA426-9395-4CE2-B3A9-4D846CD8DFCD}">
      <dgm:prSet phldrT="[Tekst]"/>
      <dgm:spPr/>
      <dgm:t>
        <a:bodyPr/>
        <a:lstStyle/>
        <a:p>
          <a:r>
            <a:rPr lang="nl-NL" dirty="0"/>
            <a:t>Taakgroepen</a:t>
          </a:r>
        </a:p>
      </dgm:t>
    </dgm:pt>
    <dgm:pt modelId="{055E4392-B9A1-481D-9BF1-698ED11490CE}" type="sibTrans" cxnId="{95C80219-53D6-4ECE-A47E-A4820F6A70EB}">
      <dgm:prSet/>
      <dgm:spPr/>
      <dgm:t>
        <a:bodyPr/>
        <a:lstStyle/>
        <a:p>
          <a:endParaRPr lang="nl-NL"/>
        </a:p>
      </dgm:t>
    </dgm:pt>
    <dgm:pt modelId="{7C6EEC05-62C3-4647-9E01-E0A0E038EC11}" type="parTrans" cxnId="{95C80219-53D6-4ECE-A47E-A4820F6A70EB}">
      <dgm:prSet/>
      <dgm:spPr/>
      <dgm:t>
        <a:bodyPr/>
        <a:lstStyle/>
        <a:p>
          <a:endParaRPr lang="nl-NL"/>
        </a:p>
      </dgm:t>
    </dgm:pt>
    <dgm:pt modelId="{1D58D87D-0C0F-40C5-BFB8-7D5BDEE192D9}">
      <dgm:prSet phldrT="[Tekst]"/>
      <dgm:spPr/>
      <dgm:t>
        <a:bodyPr/>
        <a:lstStyle/>
        <a:p>
          <a:r>
            <a:rPr lang="nl-NL" dirty="0"/>
            <a:t>Team Tafelmedewerkers</a:t>
          </a:r>
        </a:p>
      </dgm:t>
    </dgm:pt>
    <dgm:pt modelId="{A9719F38-F2D9-47DB-AC63-CFF00600ED48}" type="sibTrans" cxnId="{1DDC8F62-8CD3-4299-99C5-EF27FD1FAA0E}">
      <dgm:prSet/>
      <dgm:spPr/>
      <dgm:t>
        <a:bodyPr/>
        <a:lstStyle/>
        <a:p>
          <a:endParaRPr lang="nl-NL"/>
        </a:p>
      </dgm:t>
    </dgm:pt>
    <dgm:pt modelId="{056C727E-C46B-4CB6-A005-EF1F4334BB4C}" type="parTrans" cxnId="{1DDC8F62-8CD3-4299-99C5-EF27FD1FAA0E}">
      <dgm:prSet/>
      <dgm:spPr/>
      <dgm:t>
        <a:bodyPr/>
        <a:lstStyle/>
        <a:p>
          <a:endParaRPr lang="nl-NL"/>
        </a:p>
      </dgm:t>
    </dgm:pt>
    <dgm:pt modelId="{3F1742EE-48D3-4BAE-B1A1-BB99A29D223B}">
      <dgm:prSet phldrT="[Tekst]"/>
      <dgm:spPr/>
      <dgm:t>
        <a:bodyPr/>
        <a:lstStyle/>
        <a:p>
          <a:r>
            <a:rPr lang="nl-NL" dirty="0"/>
            <a:t>Lerende praktijkgroep</a:t>
          </a:r>
        </a:p>
      </dgm:t>
    </dgm:pt>
    <dgm:pt modelId="{042A1172-5C93-4069-A872-3C1D1F8EA9EE}" type="sibTrans" cxnId="{031E8D3B-3A32-4484-BB22-E06CDED2A9EB}">
      <dgm:prSet/>
      <dgm:spPr/>
      <dgm:t>
        <a:bodyPr/>
        <a:lstStyle/>
        <a:p>
          <a:endParaRPr lang="nl-NL"/>
        </a:p>
      </dgm:t>
    </dgm:pt>
    <dgm:pt modelId="{5424F467-C672-4035-B095-0256240FE3D1}" type="parTrans" cxnId="{031E8D3B-3A32-4484-BB22-E06CDED2A9EB}">
      <dgm:prSet/>
      <dgm:spPr/>
      <dgm:t>
        <a:bodyPr/>
        <a:lstStyle/>
        <a:p>
          <a:endParaRPr lang="nl-NL"/>
        </a:p>
      </dgm:t>
    </dgm:pt>
    <dgm:pt modelId="{BF2F1A05-1F42-4151-93BA-D788309C0236}" type="pres">
      <dgm:prSet presAssocID="{FE4994CA-4D65-4A5D-AFBA-9551722BAC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B4E9030-3FAA-4921-A08A-FD123DCAD42C}" type="pres">
      <dgm:prSet presAssocID="{0334F7A8-99BE-468F-A49A-1866FCE4295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4EC6E4-12B0-48BF-98E5-98C7DD5F3B67}" type="pres">
      <dgm:prSet presAssocID="{0334F7A8-99BE-468F-A49A-1866FCE42953}" presName="spNode" presStyleCnt="0"/>
      <dgm:spPr/>
    </dgm:pt>
    <dgm:pt modelId="{D88A5112-245D-4055-BCA6-EC9B45CD1C13}" type="pres">
      <dgm:prSet presAssocID="{68257D2E-9F63-4DCB-A651-BDCD0D1227A0}" presName="sibTrans" presStyleLbl="sibTrans1D1" presStyleIdx="0" presStyleCnt="5"/>
      <dgm:spPr/>
      <dgm:t>
        <a:bodyPr/>
        <a:lstStyle/>
        <a:p>
          <a:endParaRPr lang="nl-NL"/>
        </a:p>
      </dgm:t>
    </dgm:pt>
    <dgm:pt modelId="{296CEE77-2937-40B0-BC12-44C8643A38A5}" type="pres">
      <dgm:prSet presAssocID="{8E5FA426-9395-4CE2-B3A9-4D846CD8DFC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14F072D-F884-4803-8348-B167E294F372}" type="pres">
      <dgm:prSet presAssocID="{8E5FA426-9395-4CE2-B3A9-4D846CD8DFCD}" presName="spNode" presStyleCnt="0"/>
      <dgm:spPr/>
    </dgm:pt>
    <dgm:pt modelId="{8DFDC3BE-72BC-4B5D-A3F1-DD59E477D602}" type="pres">
      <dgm:prSet presAssocID="{055E4392-B9A1-481D-9BF1-698ED11490C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7225EBE2-8490-48DB-B41B-17816871C670}" type="pres">
      <dgm:prSet presAssocID="{2401369E-DFC7-420F-8D78-E5772A80EC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0A71BD4-1E37-4D13-AAEE-E1DC6D0564C1}" type="pres">
      <dgm:prSet presAssocID="{2401369E-DFC7-420F-8D78-E5772A80EC9E}" presName="spNode" presStyleCnt="0"/>
      <dgm:spPr/>
    </dgm:pt>
    <dgm:pt modelId="{486C1883-E171-461A-B659-E93E7F59691E}" type="pres">
      <dgm:prSet presAssocID="{C181565C-D11E-4123-8644-B450175575A9}" presName="sibTrans" presStyleLbl="sibTrans1D1" presStyleIdx="2" presStyleCnt="5"/>
      <dgm:spPr/>
      <dgm:t>
        <a:bodyPr/>
        <a:lstStyle/>
        <a:p>
          <a:endParaRPr lang="nl-NL"/>
        </a:p>
      </dgm:t>
    </dgm:pt>
    <dgm:pt modelId="{E2556B1A-67BA-4792-AAD1-125833D0F83C}" type="pres">
      <dgm:prSet presAssocID="{1D58D87D-0C0F-40C5-BFB8-7D5BDEE192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A1B05DD-AD60-4337-8FD2-2DDA7554C675}" type="pres">
      <dgm:prSet presAssocID="{1D58D87D-0C0F-40C5-BFB8-7D5BDEE192D9}" presName="spNode" presStyleCnt="0"/>
      <dgm:spPr/>
    </dgm:pt>
    <dgm:pt modelId="{328B35DA-B64B-4D48-84D3-F8F9F908FBA2}" type="pres">
      <dgm:prSet presAssocID="{A9719F38-F2D9-47DB-AC63-CFF00600ED48}" presName="sibTrans" presStyleLbl="sibTrans1D1" presStyleIdx="3" presStyleCnt="5"/>
      <dgm:spPr/>
      <dgm:t>
        <a:bodyPr/>
        <a:lstStyle/>
        <a:p>
          <a:endParaRPr lang="nl-NL"/>
        </a:p>
      </dgm:t>
    </dgm:pt>
    <dgm:pt modelId="{59E27603-C151-45B8-9788-2692CD3446FC}" type="pres">
      <dgm:prSet presAssocID="{3F1742EE-48D3-4BAE-B1A1-BB99A29D22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AC3503-1728-4EFC-8217-BEC94AF3A643}" type="pres">
      <dgm:prSet presAssocID="{3F1742EE-48D3-4BAE-B1A1-BB99A29D223B}" presName="spNode" presStyleCnt="0"/>
      <dgm:spPr/>
    </dgm:pt>
    <dgm:pt modelId="{AC0E010B-5C6F-4C98-98A8-E3A48EE32486}" type="pres">
      <dgm:prSet presAssocID="{042A1172-5C93-4069-A872-3C1D1F8EA9EE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031E8D3B-3A32-4484-BB22-E06CDED2A9EB}" srcId="{FE4994CA-4D65-4A5D-AFBA-9551722BAC8A}" destId="{3F1742EE-48D3-4BAE-B1A1-BB99A29D223B}" srcOrd="4" destOrd="0" parTransId="{5424F467-C672-4035-B095-0256240FE3D1}" sibTransId="{042A1172-5C93-4069-A872-3C1D1F8EA9EE}"/>
    <dgm:cxn modelId="{839AC15B-5AA5-4F67-80D6-0197F7195DE0}" type="presOf" srcId="{2401369E-DFC7-420F-8D78-E5772A80EC9E}" destId="{7225EBE2-8490-48DB-B41B-17816871C670}" srcOrd="0" destOrd="0" presId="urn:microsoft.com/office/officeart/2005/8/layout/cycle6"/>
    <dgm:cxn modelId="{7621AEB5-B160-4681-94F5-6F6B208AE6DE}" type="presOf" srcId="{0334F7A8-99BE-468F-A49A-1866FCE42953}" destId="{CB4E9030-3FAA-4921-A08A-FD123DCAD42C}" srcOrd="0" destOrd="0" presId="urn:microsoft.com/office/officeart/2005/8/layout/cycle6"/>
    <dgm:cxn modelId="{8ED33F59-21F9-4934-8646-D98B59AC4A71}" type="presOf" srcId="{68257D2E-9F63-4DCB-A651-BDCD0D1227A0}" destId="{D88A5112-245D-4055-BCA6-EC9B45CD1C13}" srcOrd="0" destOrd="0" presId="urn:microsoft.com/office/officeart/2005/8/layout/cycle6"/>
    <dgm:cxn modelId="{95C80219-53D6-4ECE-A47E-A4820F6A70EB}" srcId="{FE4994CA-4D65-4A5D-AFBA-9551722BAC8A}" destId="{8E5FA426-9395-4CE2-B3A9-4D846CD8DFCD}" srcOrd="1" destOrd="0" parTransId="{7C6EEC05-62C3-4647-9E01-E0A0E038EC11}" sibTransId="{055E4392-B9A1-481D-9BF1-698ED11490CE}"/>
    <dgm:cxn modelId="{FCDA0FA2-59EC-4822-88B5-83B55247B870}" type="presOf" srcId="{055E4392-B9A1-481D-9BF1-698ED11490CE}" destId="{8DFDC3BE-72BC-4B5D-A3F1-DD59E477D602}" srcOrd="0" destOrd="0" presId="urn:microsoft.com/office/officeart/2005/8/layout/cycle6"/>
    <dgm:cxn modelId="{C3F35A3B-F4A3-4959-93F1-1251BE529950}" type="presOf" srcId="{FE4994CA-4D65-4A5D-AFBA-9551722BAC8A}" destId="{BF2F1A05-1F42-4151-93BA-D788309C0236}" srcOrd="0" destOrd="0" presId="urn:microsoft.com/office/officeart/2005/8/layout/cycle6"/>
    <dgm:cxn modelId="{BC9B7D27-08FF-4D91-A987-3FA19114BDE9}" type="presOf" srcId="{A9719F38-F2D9-47DB-AC63-CFF00600ED48}" destId="{328B35DA-B64B-4D48-84D3-F8F9F908FBA2}" srcOrd="0" destOrd="0" presId="urn:microsoft.com/office/officeart/2005/8/layout/cycle6"/>
    <dgm:cxn modelId="{4D9447BF-E864-48C7-9907-745F125E4D7C}" srcId="{FE4994CA-4D65-4A5D-AFBA-9551722BAC8A}" destId="{2401369E-DFC7-420F-8D78-E5772A80EC9E}" srcOrd="2" destOrd="0" parTransId="{B39A302D-C6B6-46FC-9AFD-F405FE933572}" sibTransId="{C181565C-D11E-4123-8644-B450175575A9}"/>
    <dgm:cxn modelId="{9B681BD8-87AF-4306-8995-704C2220758C}" type="presOf" srcId="{8E5FA426-9395-4CE2-B3A9-4D846CD8DFCD}" destId="{296CEE77-2937-40B0-BC12-44C8643A38A5}" srcOrd="0" destOrd="0" presId="urn:microsoft.com/office/officeart/2005/8/layout/cycle6"/>
    <dgm:cxn modelId="{D88497F1-4DFE-49D6-81BD-FAD796CDAC11}" type="presOf" srcId="{3F1742EE-48D3-4BAE-B1A1-BB99A29D223B}" destId="{59E27603-C151-45B8-9788-2692CD3446FC}" srcOrd="0" destOrd="0" presId="urn:microsoft.com/office/officeart/2005/8/layout/cycle6"/>
    <dgm:cxn modelId="{1DDC8F62-8CD3-4299-99C5-EF27FD1FAA0E}" srcId="{FE4994CA-4D65-4A5D-AFBA-9551722BAC8A}" destId="{1D58D87D-0C0F-40C5-BFB8-7D5BDEE192D9}" srcOrd="3" destOrd="0" parTransId="{056C727E-C46B-4CB6-A005-EF1F4334BB4C}" sibTransId="{A9719F38-F2D9-47DB-AC63-CFF00600ED48}"/>
    <dgm:cxn modelId="{A54591A3-6378-4C94-BFE8-69DDD286F69F}" srcId="{FE4994CA-4D65-4A5D-AFBA-9551722BAC8A}" destId="{0334F7A8-99BE-468F-A49A-1866FCE42953}" srcOrd="0" destOrd="0" parTransId="{D5F3C930-DD6C-42A8-A1F3-E0074BE66882}" sibTransId="{68257D2E-9F63-4DCB-A651-BDCD0D1227A0}"/>
    <dgm:cxn modelId="{EB611AF7-CDEC-435D-87D2-09A3F5ACFBB5}" type="presOf" srcId="{042A1172-5C93-4069-A872-3C1D1F8EA9EE}" destId="{AC0E010B-5C6F-4C98-98A8-E3A48EE32486}" srcOrd="0" destOrd="0" presId="urn:microsoft.com/office/officeart/2005/8/layout/cycle6"/>
    <dgm:cxn modelId="{0EC85ADA-57E7-416D-902E-2AEE8EEAAD93}" type="presOf" srcId="{C181565C-D11E-4123-8644-B450175575A9}" destId="{486C1883-E171-461A-B659-E93E7F59691E}" srcOrd="0" destOrd="0" presId="urn:microsoft.com/office/officeart/2005/8/layout/cycle6"/>
    <dgm:cxn modelId="{A2F08C34-F119-4263-950D-5D612EB6DF40}" type="presOf" srcId="{1D58D87D-0C0F-40C5-BFB8-7D5BDEE192D9}" destId="{E2556B1A-67BA-4792-AAD1-125833D0F83C}" srcOrd="0" destOrd="0" presId="urn:microsoft.com/office/officeart/2005/8/layout/cycle6"/>
    <dgm:cxn modelId="{ABE5B793-83A9-41D9-B7D9-C3472AEF685E}" type="presParOf" srcId="{BF2F1A05-1F42-4151-93BA-D788309C0236}" destId="{CB4E9030-3FAA-4921-A08A-FD123DCAD42C}" srcOrd="0" destOrd="0" presId="urn:microsoft.com/office/officeart/2005/8/layout/cycle6"/>
    <dgm:cxn modelId="{6DF765FB-607B-44FF-A8C2-0444F1BF5FD2}" type="presParOf" srcId="{BF2F1A05-1F42-4151-93BA-D788309C0236}" destId="{5F4EC6E4-12B0-48BF-98E5-98C7DD5F3B67}" srcOrd="1" destOrd="0" presId="urn:microsoft.com/office/officeart/2005/8/layout/cycle6"/>
    <dgm:cxn modelId="{CACA9710-12ED-4356-BA9C-6EF3BEEBD4B2}" type="presParOf" srcId="{BF2F1A05-1F42-4151-93BA-D788309C0236}" destId="{D88A5112-245D-4055-BCA6-EC9B45CD1C13}" srcOrd="2" destOrd="0" presId="urn:microsoft.com/office/officeart/2005/8/layout/cycle6"/>
    <dgm:cxn modelId="{3DB7ECC6-DBE4-4561-A5B5-09B596EDE22B}" type="presParOf" srcId="{BF2F1A05-1F42-4151-93BA-D788309C0236}" destId="{296CEE77-2937-40B0-BC12-44C8643A38A5}" srcOrd="3" destOrd="0" presId="urn:microsoft.com/office/officeart/2005/8/layout/cycle6"/>
    <dgm:cxn modelId="{A1FF111E-4DBE-4F04-B39E-60FEC262ACDC}" type="presParOf" srcId="{BF2F1A05-1F42-4151-93BA-D788309C0236}" destId="{114F072D-F884-4803-8348-B167E294F372}" srcOrd="4" destOrd="0" presId="urn:microsoft.com/office/officeart/2005/8/layout/cycle6"/>
    <dgm:cxn modelId="{248EB923-5209-4592-8C7D-28A5631075EE}" type="presParOf" srcId="{BF2F1A05-1F42-4151-93BA-D788309C0236}" destId="{8DFDC3BE-72BC-4B5D-A3F1-DD59E477D602}" srcOrd="5" destOrd="0" presId="urn:microsoft.com/office/officeart/2005/8/layout/cycle6"/>
    <dgm:cxn modelId="{A968FC93-72C7-4476-864D-92A289D4F6E4}" type="presParOf" srcId="{BF2F1A05-1F42-4151-93BA-D788309C0236}" destId="{7225EBE2-8490-48DB-B41B-17816871C670}" srcOrd="6" destOrd="0" presId="urn:microsoft.com/office/officeart/2005/8/layout/cycle6"/>
    <dgm:cxn modelId="{3082825F-A701-4333-9984-12C1F2D70778}" type="presParOf" srcId="{BF2F1A05-1F42-4151-93BA-D788309C0236}" destId="{D0A71BD4-1E37-4D13-AAEE-E1DC6D0564C1}" srcOrd="7" destOrd="0" presId="urn:microsoft.com/office/officeart/2005/8/layout/cycle6"/>
    <dgm:cxn modelId="{A9CFF710-F3B8-431A-A966-C29F609DADCB}" type="presParOf" srcId="{BF2F1A05-1F42-4151-93BA-D788309C0236}" destId="{486C1883-E171-461A-B659-E93E7F59691E}" srcOrd="8" destOrd="0" presId="urn:microsoft.com/office/officeart/2005/8/layout/cycle6"/>
    <dgm:cxn modelId="{670963A0-FC76-40A0-9F22-880ECE9C1E4B}" type="presParOf" srcId="{BF2F1A05-1F42-4151-93BA-D788309C0236}" destId="{E2556B1A-67BA-4792-AAD1-125833D0F83C}" srcOrd="9" destOrd="0" presId="urn:microsoft.com/office/officeart/2005/8/layout/cycle6"/>
    <dgm:cxn modelId="{7C656AD5-E6C1-4B42-8748-8CE6ADBAF174}" type="presParOf" srcId="{BF2F1A05-1F42-4151-93BA-D788309C0236}" destId="{5A1B05DD-AD60-4337-8FD2-2DDA7554C675}" srcOrd="10" destOrd="0" presId="urn:microsoft.com/office/officeart/2005/8/layout/cycle6"/>
    <dgm:cxn modelId="{9363EB48-67FD-4C6D-8B3B-626A173F4714}" type="presParOf" srcId="{BF2F1A05-1F42-4151-93BA-D788309C0236}" destId="{328B35DA-B64B-4D48-84D3-F8F9F908FBA2}" srcOrd="11" destOrd="0" presId="urn:microsoft.com/office/officeart/2005/8/layout/cycle6"/>
    <dgm:cxn modelId="{DF870F0A-8B2A-495D-80E3-A2CF21BFD599}" type="presParOf" srcId="{BF2F1A05-1F42-4151-93BA-D788309C0236}" destId="{59E27603-C151-45B8-9788-2692CD3446FC}" srcOrd="12" destOrd="0" presId="urn:microsoft.com/office/officeart/2005/8/layout/cycle6"/>
    <dgm:cxn modelId="{E648CDEC-4C09-491A-B9A5-13073172AE55}" type="presParOf" srcId="{BF2F1A05-1F42-4151-93BA-D788309C0236}" destId="{75AC3503-1728-4EFC-8217-BEC94AF3A643}" srcOrd="13" destOrd="0" presId="urn:microsoft.com/office/officeart/2005/8/layout/cycle6"/>
    <dgm:cxn modelId="{B76CD0A9-3FCD-43B3-AE1F-9753E9C49201}" type="presParOf" srcId="{BF2F1A05-1F42-4151-93BA-D788309C0236}" destId="{AC0E010B-5C6F-4C98-98A8-E3A48EE32486}" srcOrd="14" destOrd="0" presId="urn:microsoft.com/office/officeart/2005/8/layout/cycle6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4994CA-4D65-4A5D-AFBA-9551722BAC8A}" type="doc">
      <dgm:prSet loTypeId="urn:microsoft.com/office/officeart/2005/8/layout/cycle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0334F7A8-99BE-468F-A49A-1866FCE42953}">
      <dgm:prSet phldrT="[Tekst]"/>
      <dgm:spPr/>
      <dgm:t>
        <a:bodyPr/>
        <a:lstStyle/>
        <a:p>
          <a:r>
            <a:rPr lang="nl-NL" dirty="0"/>
            <a:t>Groot forum</a:t>
          </a:r>
        </a:p>
      </dgm:t>
    </dgm:pt>
    <dgm:pt modelId="{D5F3C930-DD6C-42A8-A1F3-E0074BE66882}" type="parTrans" cxnId="{A54591A3-6378-4C94-BFE8-69DDD286F69F}">
      <dgm:prSet/>
      <dgm:spPr/>
      <dgm:t>
        <a:bodyPr/>
        <a:lstStyle/>
        <a:p>
          <a:endParaRPr lang="nl-NL"/>
        </a:p>
      </dgm:t>
    </dgm:pt>
    <dgm:pt modelId="{68257D2E-9F63-4DCB-A651-BDCD0D1227A0}" type="sibTrans" cxnId="{A54591A3-6378-4C94-BFE8-69DDD286F69F}">
      <dgm:prSet/>
      <dgm:spPr/>
      <dgm:t>
        <a:bodyPr/>
        <a:lstStyle/>
        <a:p>
          <a:endParaRPr lang="nl-NL"/>
        </a:p>
      </dgm:t>
    </dgm:pt>
    <dgm:pt modelId="{2401369E-DFC7-420F-8D78-E5772A80EC9E}">
      <dgm:prSet phldrT="[Tekst]"/>
      <dgm:spPr/>
      <dgm:t>
        <a:bodyPr/>
        <a:lstStyle/>
        <a:p>
          <a:r>
            <a:rPr lang="nl-NL" dirty="0"/>
            <a:t>Stuurgroep</a:t>
          </a:r>
        </a:p>
      </dgm:t>
    </dgm:pt>
    <dgm:pt modelId="{B39A302D-C6B6-46FC-9AFD-F405FE933572}" type="parTrans" cxnId="{4D9447BF-E864-48C7-9907-745F125E4D7C}">
      <dgm:prSet/>
      <dgm:spPr/>
      <dgm:t>
        <a:bodyPr/>
        <a:lstStyle/>
        <a:p>
          <a:endParaRPr lang="nl-NL"/>
        </a:p>
      </dgm:t>
    </dgm:pt>
    <dgm:pt modelId="{C181565C-D11E-4123-8644-B450175575A9}" type="sibTrans" cxnId="{4D9447BF-E864-48C7-9907-745F125E4D7C}">
      <dgm:prSet/>
      <dgm:spPr/>
      <dgm:t>
        <a:bodyPr/>
        <a:lstStyle/>
        <a:p>
          <a:endParaRPr lang="nl-NL"/>
        </a:p>
      </dgm:t>
    </dgm:pt>
    <dgm:pt modelId="{8E5FA426-9395-4CE2-B3A9-4D846CD8DFCD}">
      <dgm:prSet phldrT="[Tekst]"/>
      <dgm:spPr/>
      <dgm:t>
        <a:bodyPr/>
        <a:lstStyle/>
        <a:p>
          <a:r>
            <a:rPr lang="nl-NL" dirty="0"/>
            <a:t>Taakgroepen</a:t>
          </a:r>
        </a:p>
      </dgm:t>
    </dgm:pt>
    <dgm:pt modelId="{055E4392-B9A1-481D-9BF1-698ED11490CE}" type="sibTrans" cxnId="{95C80219-53D6-4ECE-A47E-A4820F6A70EB}">
      <dgm:prSet/>
      <dgm:spPr/>
      <dgm:t>
        <a:bodyPr/>
        <a:lstStyle/>
        <a:p>
          <a:endParaRPr lang="nl-NL"/>
        </a:p>
      </dgm:t>
    </dgm:pt>
    <dgm:pt modelId="{7C6EEC05-62C3-4647-9E01-E0A0E038EC11}" type="parTrans" cxnId="{95C80219-53D6-4ECE-A47E-A4820F6A70EB}">
      <dgm:prSet/>
      <dgm:spPr/>
      <dgm:t>
        <a:bodyPr/>
        <a:lstStyle/>
        <a:p>
          <a:endParaRPr lang="nl-NL"/>
        </a:p>
      </dgm:t>
    </dgm:pt>
    <dgm:pt modelId="{1D58D87D-0C0F-40C5-BFB8-7D5BDEE192D9}">
      <dgm:prSet phldrT="[Tekst]"/>
      <dgm:spPr/>
      <dgm:t>
        <a:bodyPr/>
        <a:lstStyle/>
        <a:p>
          <a:r>
            <a:rPr lang="nl-NL" dirty="0"/>
            <a:t>Team Tafelmedewerkers</a:t>
          </a:r>
        </a:p>
      </dgm:t>
    </dgm:pt>
    <dgm:pt modelId="{A9719F38-F2D9-47DB-AC63-CFF00600ED48}" type="sibTrans" cxnId="{1DDC8F62-8CD3-4299-99C5-EF27FD1FAA0E}">
      <dgm:prSet/>
      <dgm:spPr/>
      <dgm:t>
        <a:bodyPr/>
        <a:lstStyle/>
        <a:p>
          <a:endParaRPr lang="nl-NL"/>
        </a:p>
      </dgm:t>
    </dgm:pt>
    <dgm:pt modelId="{056C727E-C46B-4CB6-A005-EF1F4334BB4C}" type="parTrans" cxnId="{1DDC8F62-8CD3-4299-99C5-EF27FD1FAA0E}">
      <dgm:prSet/>
      <dgm:spPr/>
      <dgm:t>
        <a:bodyPr/>
        <a:lstStyle/>
        <a:p>
          <a:endParaRPr lang="nl-NL"/>
        </a:p>
      </dgm:t>
    </dgm:pt>
    <dgm:pt modelId="{3F1742EE-48D3-4BAE-B1A1-BB99A29D223B}">
      <dgm:prSet phldrT="[Tekst]"/>
      <dgm:spPr/>
      <dgm:t>
        <a:bodyPr/>
        <a:lstStyle/>
        <a:p>
          <a:r>
            <a:rPr lang="nl-NL" dirty="0"/>
            <a:t>Lerende praktijkgroep</a:t>
          </a:r>
        </a:p>
      </dgm:t>
    </dgm:pt>
    <dgm:pt modelId="{042A1172-5C93-4069-A872-3C1D1F8EA9EE}" type="sibTrans" cxnId="{031E8D3B-3A32-4484-BB22-E06CDED2A9EB}">
      <dgm:prSet/>
      <dgm:spPr/>
      <dgm:t>
        <a:bodyPr/>
        <a:lstStyle/>
        <a:p>
          <a:endParaRPr lang="nl-NL"/>
        </a:p>
      </dgm:t>
    </dgm:pt>
    <dgm:pt modelId="{5424F467-C672-4035-B095-0256240FE3D1}" type="parTrans" cxnId="{031E8D3B-3A32-4484-BB22-E06CDED2A9EB}">
      <dgm:prSet/>
      <dgm:spPr/>
      <dgm:t>
        <a:bodyPr/>
        <a:lstStyle/>
        <a:p>
          <a:endParaRPr lang="nl-NL"/>
        </a:p>
      </dgm:t>
    </dgm:pt>
    <dgm:pt modelId="{BF2F1A05-1F42-4151-93BA-D788309C0236}" type="pres">
      <dgm:prSet presAssocID="{FE4994CA-4D65-4A5D-AFBA-9551722BAC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B4E9030-3FAA-4921-A08A-FD123DCAD42C}" type="pres">
      <dgm:prSet presAssocID="{0334F7A8-99BE-468F-A49A-1866FCE4295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4EC6E4-12B0-48BF-98E5-98C7DD5F3B67}" type="pres">
      <dgm:prSet presAssocID="{0334F7A8-99BE-468F-A49A-1866FCE42953}" presName="spNode" presStyleCnt="0"/>
      <dgm:spPr/>
    </dgm:pt>
    <dgm:pt modelId="{D88A5112-245D-4055-BCA6-EC9B45CD1C13}" type="pres">
      <dgm:prSet presAssocID="{68257D2E-9F63-4DCB-A651-BDCD0D1227A0}" presName="sibTrans" presStyleLbl="sibTrans1D1" presStyleIdx="0" presStyleCnt="5"/>
      <dgm:spPr/>
      <dgm:t>
        <a:bodyPr/>
        <a:lstStyle/>
        <a:p>
          <a:endParaRPr lang="nl-NL"/>
        </a:p>
      </dgm:t>
    </dgm:pt>
    <dgm:pt modelId="{296CEE77-2937-40B0-BC12-44C8643A38A5}" type="pres">
      <dgm:prSet presAssocID="{8E5FA426-9395-4CE2-B3A9-4D846CD8DFC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14F072D-F884-4803-8348-B167E294F372}" type="pres">
      <dgm:prSet presAssocID="{8E5FA426-9395-4CE2-B3A9-4D846CD8DFCD}" presName="spNode" presStyleCnt="0"/>
      <dgm:spPr/>
    </dgm:pt>
    <dgm:pt modelId="{8DFDC3BE-72BC-4B5D-A3F1-DD59E477D602}" type="pres">
      <dgm:prSet presAssocID="{055E4392-B9A1-481D-9BF1-698ED11490C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7225EBE2-8490-48DB-B41B-17816871C670}" type="pres">
      <dgm:prSet presAssocID="{2401369E-DFC7-420F-8D78-E5772A80EC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0A71BD4-1E37-4D13-AAEE-E1DC6D0564C1}" type="pres">
      <dgm:prSet presAssocID="{2401369E-DFC7-420F-8D78-E5772A80EC9E}" presName="spNode" presStyleCnt="0"/>
      <dgm:spPr/>
    </dgm:pt>
    <dgm:pt modelId="{486C1883-E171-461A-B659-E93E7F59691E}" type="pres">
      <dgm:prSet presAssocID="{C181565C-D11E-4123-8644-B450175575A9}" presName="sibTrans" presStyleLbl="sibTrans1D1" presStyleIdx="2" presStyleCnt="5"/>
      <dgm:spPr/>
      <dgm:t>
        <a:bodyPr/>
        <a:lstStyle/>
        <a:p>
          <a:endParaRPr lang="nl-NL"/>
        </a:p>
      </dgm:t>
    </dgm:pt>
    <dgm:pt modelId="{E2556B1A-67BA-4792-AAD1-125833D0F83C}" type="pres">
      <dgm:prSet presAssocID="{1D58D87D-0C0F-40C5-BFB8-7D5BDEE192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A1B05DD-AD60-4337-8FD2-2DDA7554C675}" type="pres">
      <dgm:prSet presAssocID="{1D58D87D-0C0F-40C5-BFB8-7D5BDEE192D9}" presName="spNode" presStyleCnt="0"/>
      <dgm:spPr/>
    </dgm:pt>
    <dgm:pt modelId="{328B35DA-B64B-4D48-84D3-F8F9F908FBA2}" type="pres">
      <dgm:prSet presAssocID="{A9719F38-F2D9-47DB-AC63-CFF00600ED48}" presName="sibTrans" presStyleLbl="sibTrans1D1" presStyleIdx="3" presStyleCnt="5"/>
      <dgm:spPr/>
      <dgm:t>
        <a:bodyPr/>
        <a:lstStyle/>
        <a:p>
          <a:endParaRPr lang="nl-NL"/>
        </a:p>
      </dgm:t>
    </dgm:pt>
    <dgm:pt modelId="{59E27603-C151-45B8-9788-2692CD3446FC}" type="pres">
      <dgm:prSet presAssocID="{3F1742EE-48D3-4BAE-B1A1-BB99A29D22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AC3503-1728-4EFC-8217-BEC94AF3A643}" type="pres">
      <dgm:prSet presAssocID="{3F1742EE-48D3-4BAE-B1A1-BB99A29D223B}" presName="spNode" presStyleCnt="0"/>
      <dgm:spPr/>
    </dgm:pt>
    <dgm:pt modelId="{AC0E010B-5C6F-4C98-98A8-E3A48EE32486}" type="pres">
      <dgm:prSet presAssocID="{042A1172-5C93-4069-A872-3C1D1F8EA9EE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031E8D3B-3A32-4484-BB22-E06CDED2A9EB}" srcId="{FE4994CA-4D65-4A5D-AFBA-9551722BAC8A}" destId="{3F1742EE-48D3-4BAE-B1A1-BB99A29D223B}" srcOrd="4" destOrd="0" parTransId="{5424F467-C672-4035-B095-0256240FE3D1}" sibTransId="{042A1172-5C93-4069-A872-3C1D1F8EA9EE}"/>
    <dgm:cxn modelId="{839AC15B-5AA5-4F67-80D6-0197F7195DE0}" type="presOf" srcId="{2401369E-DFC7-420F-8D78-E5772A80EC9E}" destId="{7225EBE2-8490-48DB-B41B-17816871C670}" srcOrd="0" destOrd="0" presId="urn:microsoft.com/office/officeart/2005/8/layout/cycle6"/>
    <dgm:cxn modelId="{7621AEB5-B160-4681-94F5-6F6B208AE6DE}" type="presOf" srcId="{0334F7A8-99BE-468F-A49A-1866FCE42953}" destId="{CB4E9030-3FAA-4921-A08A-FD123DCAD42C}" srcOrd="0" destOrd="0" presId="urn:microsoft.com/office/officeart/2005/8/layout/cycle6"/>
    <dgm:cxn modelId="{8ED33F59-21F9-4934-8646-D98B59AC4A71}" type="presOf" srcId="{68257D2E-9F63-4DCB-A651-BDCD0D1227A0}" destId="{D88A5112-245D-4055-BCA6-EC9B45CD1C13}" srcOrd="0" destOrd="0" presId="urn:microsoft.com/office/officeart/2005/8/layout/cycle6"/>
    <dgm:cxn modelId="{95C80219-53D6-4ECE-A47E-A4820F6A70EB}" srcId="{FE4994CA-4D65-4A5D-AFBA-9551722BAC8A}" destId="{8E5FA426-9395-4CE2-B3A9-4D846CD8DFCD}" srcOrd="1" destOrd="0" parTransId="{7C6EEC05-62C3-4647-9E01-E0A0E038EC11}" sibTransId="{055E4392-B9A1-481D-9BF1-698ED11490CE}"/>
    <dgm:cxn modelId="{FCDA0FA2-59EC-4822-88B5-83B55247B870}" type="presOf" srcId="{055E4392-B9A1-481D-9BF1-698ED11490CE}" destId="{8DFDC3BE-72BC-4B5D-A3F1-DD59E477D602}" srcOrd="0" destOrd="0" presId="urn:microsoft.com/office/officeart/2005/8/layout/cycle6"/>
    <dgm:cxn modelId="{C3F35A3B-F4A3-4959-93F1-1251BE529950}" type="presOf" srcId="{FE4994CA-4D65-4A5D-AFBA-9551722BAC8A}" destId="{BF2F1A05-1F42-4151-93BA-D788309C0236}" srcOrd="0" destOrd="0" presId="urn:microsoft.com/office/officeart/2005/8/layout/cycle6"/>
    <dgm:cxn modelId="{BC9B7D27-08FF-4D91-A987-3FA19114BDE9}" type="presOf" srcId="{A9719F38-F2D9-47DB-AC63-CFF00600ED48}" destId="{328B35DA-B64B-4D48-84D3-F8F9F908FBA2}" srcOrd="0" destOrd="0" presId="urn:microsoft.com/office/officeart/2005/8/layout/cycle6"/>
    <dgm:cxn modelId="{4D9447BF-E864-48C7-9907-745F125E4D7C}" srcId="{FE4994CA-4D65-4A5D-AFBA-9551722BAC8A}" destId="{2401369E-DFC7-420F-8D78-E5772A80EC9E}" srcOrd="2" destOrd="0" parTransId="{B39A302D-C6B6-46FC-9AFD-F405FE933572}" sibTransId="{C181565C-D11E-4123-8644-B450175575A9}"/>
    <dgm:cxn modelId="{9B681BD8-87AF-4306-8995-704C2220758C}" type="presOf" srcId="{8E5FA426-9395-4CE2-B3A9-4D846CD8DFCD}" destId="{296CEE77-2937-40B0-BC12-44C8643A38A5}" srcOrd="0" destOrd="0" presId="urn:microsoft.com/office/officeart/2005/8/layout/cycle6"/>
    <dgm:cxn modelId="{D88497F1-4DFE-49D6-81BD-FAD796CDAC11}" type="presOf" srcId="{3F1742EE-48D3-4BAE-B1A1-BB99A29D223B}" destId="{59E27603-C151-45B8-9788-2692CD3446FC}" srcOrd="0" destOrd="0" presId="urn:microsoft.com/office/officeart/2005/8/layout/cycle6"/>
    <dgm:cxn modelId="{1DDC8F62-8CD3-4299-99C5-EF27FD1FAA0E}" srcId="{FE4994CA-4D65-4A5D-AFBA-9551722BAC8A}" destId="{1D58D87D-0C0F-40C5-BFB8-7D5BDEE192D9}" srcOrd="3" destOrd="0" parTransId="{056C727E-C46B-4CB6-A005-EF1F4334BB4C}" sibTransId="{A9719F38-F2D9-47DB-AC63-CFF00600ED48}"/>
    <dgm:cxn modelId="{A54591A3-6378-4C94-BFE8-69DDD286F69F}" srcId="{FE4994CA-4D65-4A5D-AFBA-9551722BAC8A}" destId="{0334F7A8-99BE-468F-A49A-1866FCE42953}" srcOrd="0" destOrd="0" parTransId="{D5F3C930-DD6C-42A8-A1F3-E0074BE66882}" sibTransId="{68257D2E-9F63-4DCB-A651-BDCD0D1227A0}"/>
    <dgm:cxn modelId="{EB611AF7-CDEC-435D-87D2-09A3F5ACFBB5}" type="presOf" srcId="{042A1172-5C93-4069-A872-3C1D1F8EA9EE}" destId="{AC0E010B-5C6F-4C98-98A8-E3A48EE32486}" srcOrd="0" destOrd="0" presId="urn:microsoft.com/office/officeart/2005/8/layout/cycle6"/>
    <dgm:cxn modelId="{0EC85ADA-57E7-416D-902E-2AEE8EEAAD93}" type="presOf" srcId="{C181565C-D11E-4123-8644-B450175575A9}" destId="{486C1883-E171-461A-B659-E93E7F59691E}" srcOrd="0" destOrd="0" presId="urn:microsoft.com/office/officeart/2005/8/layout/cycle6"/>
    <dgm:cxn modelId="{A2F08C34-F119-4263-950D-5D612EB6DF40}" type="presOf" srcId="{1D58D87D-0C0F-40C5-BFB8-7D5BDEE192D9}" destId="{E2556B1A-67BA-4792-AAD1-125833D0F83C}" srcOrd="0" destOrd="0" presId="urn:microsoft.com/office/officeart/2005/8/layout/cycle6"/>
    <dgm:cxn modelId="{ABE5B793-83A9-41D9-B7D9-C3472AEF685E}" type="presParOf" srcId="{BF2F1A05-1F42-4151-93BA-D788309C0236}" destId="{CB4E9030-3FAA-4921-A08A-FD123DCAD42C}" srcOrd="0" destOrd="0" presId="urn:microsoft.com/office/officeart/2005/8/layout/cycle6"/>
    <dgm:cxn modelId="{6DF765FB-607B-44FF-A8C2-0444F1BF5FD2}" type="presParOf" srcId="{BF2F1A05-1F42-4151-93BA-D788309C0236}" destId="{5F4EC6E4-12B0-48BF-98E5-98C7DD5F3B67}" srcOrd="1" destOrd="0" presId="urn:microsoft.com/office/officeart/2005/8/layout/cycle6"/>
    <dgm:cxn modelId="{CACA9710-12ED-4356-BA9C-6EF3BEEBD4B2}" type="presParOf" srcId="{BF2F1A05-1F42-4151-93BA-D788309C0236}" destId="{D88A5112-245D-4055-BCA6-EC9B45CD1C13}" srcOrd="2" destOrd="0" presId="urn:microsoft.com/office/officeart/2005/8/layout/cycle6"/>
    <dgm:cxn modelId="{3DB7ECC6-DBE4-4561-A5B5-09B596EDE22B}" type="presParOf" srcId="{BF2F1A05-1F42-4151-93BA-D788309C0236}" destId="{296CEE77-2937-40B0-BC12-44C8643A38A5}" srcOrd="3" destOrd="0" presId="urn:microsoft.com/office/officeart/2005/8/layout/cycle6"/>
    <dgm:cxn modelId="{A1FF111E-4DBE-4F04-B39E-60FEC262ACDC}" type="presParOf" srcId="{BF2F1A05-1F42-4151-93BA-D788309C0236}" destId="{114F072D-F884-4803-8348-B167E294F372}" srcOrd="4" destOrd="0" presId="urn:microsoft.com/office/officeart/2005/8/layout/cycle6"/>
    <dgm:cxn modelId="{248EB923-5209-4592-8C7D-28A5631075EE}" type="presParOf" srcId="{BF2F1A05-1F42-4151-93BA-D788309C0236}" destId="{8DFDC3BE-72BC-4B5D-A3F1-DD59E477D602}" srcOrd="5" destOrd="0" presId="urn:microsoft.com/office/officeart/2005/8/layout/cycle6"/>
    <dgm:cxn modelId="{A968FC93-72C7-4476-864D-92A289D4F6E4}" type="presParOf" srcId="{BF2F1A05-1F42-4151-93BA-D788309C0236}" destId="{7225EBE2-8490-48DB-B41B-17816871C670}" srcOrd="6" destOrd="0" presId="urn:microsoft.com/office/officeart/2005/8/layout/cycle6"/>
    <dgm:cxn modelId="{3082825F-A701-4333-9984-12C1F2D70778}" type="presParOf" srcId="{BF2F1A05-1F42-4151-93BA-D788309C0236}" destId="{D0A71BD4-1E37-4D13-AAEE-E1DC6D0564C1}" srcOrd="7" destOrd="0" presId="urn:microsoft.com/office/officeart/2005/8/layout/cycle6"/>
    <dgm:cxn modelId="{A9CFF710-F3B8-431A-A966-C29F609DADCB}" type="presParOf" srcId="{BF2F1A05-1F42-4151-93BA-D788309C0236}" destId="{486C1883-E171-461A-B659-E93E7F59691E}" srcOrd="8" destOrd="0" presId="urn:microsoft.com/office/officeart/2005/8/layout/cycle6"/>
    <dgm:cxn modelId="{670963A0-FC76-40A0-9F22-880ECE9C1E4B}" type="presParOf" srcId="{BF2F1A05-1F42-4151-93BA-D788309C0236}" destId="{E2556B1A-67BA-4792-AAD1-125833D0F83C}" srcOrd="9" destOrd="0" presId="urn:microsoft.com/office/officeart/2005/8/layout/cycle6"/>
    <dgm:cxn modelId="{7C656AD5-E6C1-4B42-8748-8CE6ADBAF174}" type="presParOf" srcId="{BF2F1A05-1F42-4151-93BA-D788309C0236}" destId="{5A1B05DD-AD60-4337-8FD2-2DDA7554C675}" srcOrd="10" destOrd="0" presId="urn:microsoft.com/office/officeart/2005/8/layout/cycle6"/>
    <dgm:cxn modelId="{9363EB48-67FD-4C6D-8B3B-626A173F4714}" type="presParOf" srcId="{BF2F1A05-1F42-4151-93BA-D788309C0236}" destId="{328B35DA-B64B-4D48-84D3-F8F9F908FBA2}" srcOrd="11" destOrd="0" presId="urn:microsoft.com/office/officeart/2005/8/layout/cycle6"/>
    <dgm:cxn modelId="{DF870F0A-8B2A-495D-80E3-A2CF21BFD599}" type="presParOf" srcId="{BF2F1A05-1F42-4151-93BA-D788309C0236}" destId="{59E27603-C151-45B8-9788-2692CD3446FC}" srcOrd="12" destOrd="0" presId="urn:microsoft.com/office/officeart/2005/8/layout/cycle6"/>
    <dgm:cxn modelId="{E648CDEC-4C09-491A-B9A5-13073172AE55}" type="presParOf" srcId="{BF2F1A05-1F42-4151-93BA-D788309C0236}" destId="{75AC3503-1728-4EFC-8217-BEC94AF3A643}" srcOrd="13" destOrd="0" presId="urn:microsoft.com/office/officeart/2005/8/layout/cycle6"/>
    <dgm:cxn modelId="{B76CD0A9-3FCD-43B3-AE1F-9753E9C49201}" type="presParOf" srcId="{BF2F1A05-1F42-4151-93BA-D788309C0236}" destId="{AC0E010B-5C6F-4C98-98A8-E3A48EE32486}" srcOrd="14" destOrd="0" presId="urn:microsoft.com/office/officeart/2005/8/layout/cycle6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E4994CA-4D65-4A5D-AFBA-9551722BAC8A}" type="doc">
      <dgm:prSet loTypeId="urn:microsoft.com/office/officeart/2005/8/layout/cycle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0334F7A8-99BE-468F-A49A-1866FCE42953}">
      <dgm:prSet phldrT="[Tekst]"/>
      <dgm:spPr/>
      <dgm:t>
        <a:bodyPr/>
        <a:lstStyle/>
        <a:p>
          <a:r>
            <a:rPr lang="nl-NL" dirty="0"/>
            <a:t>Groot forum</a:t>
          </a:r>
        </a:p>
      </dgm:t>
    </dgm:pt>
    <dgm:pt modelId="{D5F3C930-DD6C-42A8-A1F3-E0074BE66882}" type="parTrans" cxnId="{A54591A3-6378-4C94-BFE8-69DDD286F69F}">
      <dgm:prSet/>
      <dgm:spPr/>
      <dgm:t>
        <a:bodyPr/>
        <a:lstStyle/>
        <a:p>
          <a:endParaRPr lang="nl-NL"/>
        </a:p>
      </dgm:t>
    </dgm:pt>
    <dgm:pt modelId="{68257D2E-9F63-4DCB-A651-BDCD0D1227A0}" type="sibTrans" cxnId="{A54591A3-6378-4C94-BFE8-69DDD286F69F}">
      <dgm:prSet/>
      <dgm:spPr/>
      <dgm:t>
        <a:bodyPr/>
        <a:lstStyle/>
        <a:p>
          <a:endParaRPr lang="nl-NL"/>
        </a:p>
      </dgm:t>
    </dgm:pt>
    <dgm:pt modelId="{2401369E-DFC7-420F-8D78-E5772A80EC9E}">
      <dgm:prSet phldrT="[Tekst]"/>
      <dgm:spPr/>
      <dgm:t>
        <a:bodyPr/>
        <a:lstStyle/>
        <a:p>
          <a:r>
            <a:rPr lang="nl-NL" dirty="0"/>
            <a:t>Stuurgroep</a:t>
          </a:r>
        </a:p>
      </dgm:t>
    </dgm:pt>
    <dgm:pt modelId="{B39A302D-C6B6-46FC-9AFD-F405FE933572}" type="parTrans" cxnId="{4D9447BF-E864-48C7-9907-745F125E4D7C}">
      <dgm:prSet/>
      <dgm:spPr/>
      <dgm:t>
        <a:bodyPr/>
        <a:lstStyle/>
        <a:p>
          <a:endParaRPr lang="nl-NL"/>
        </a:p>
      </dgm:t>
    </dgm:pt>
    <dgm:pt modelId="{C181565C-D11E-4123-8644-B450175575A9}" type="sibTrans" cxnId="{4D9447BF-E864-48C7-9907-745F125E4D7C}">
      <dgm:prSet/>
      <dgm:spPr/>
      <dgm:t>
        <a:bodyPr/>
        <a:lstStyle/>
        <a:p>
          <a:endParaRPr lang="nl-NL"/>
        </a:p>
      </dgm:t>
    </dgm:pt>
    <dgm:pt modelId="{8E5FA426-9395-4CE2-B3A9-4D846CD8DFCD}">
      <dgm:prSet phldrT="[Tekst]"/>
      <dgm:spPr/>
      <dgm:t>
        <a:bodyPr/>
        <a:lstStyle/>
        <a:p>
          <a:r>
            <a:rPr lang="nl-NL" dirty="0"/>
            <a:t>Taakgroepen</a:t>
          </a:r>
        </a:p>
      </dgm:t>
    </dgm:pt>
    <dgm:pt modelId="{055E4392-B9A1-481D-9BF1-698ED11490CE}" type="sibTrans" cxnId="{95C80219-53D6-4ECE-A47E-A4820F6A70EB}">
      <dgm:prSet/>
      <dgm:spPr/>
      <dgm:t>
        <a:bodyPr/>
        <a:lstStyle/>
        <a:p>
          <a:endParaRPr lang="nl-NL"/>
        </a:p>
      </dgm:t>
    </dgm:pt>
    <dgm:pt modelId="{7C6EEC05-62C3-4647-9E01-E0A0E038EC11}" type="parTrans" cxnId="{95C80219-53D6-4ECE-A47E-A4820F6A70EB}">
      <dgm:prSet/>
      <dgm:spPr/>
      <dgm:t>
        <a:bodyPr/>
        <a:lstStyle/>
        <a:p>
          <a:endParaRPr lang="nl-NL"/>
        </a:p>
      </dgm:t>
    </dgm:pt>
    <dgm:pt modelId="{1D58D87D-0C0F-40C5-BFB8-7D5BDEE192D9}">
      <dgm:prSet phldrT="[Tekst]"/>
      <dgm:spPr/>
      <dgm:t>
        <a:bodyPr/>
        <a:lstStyle/>
        <a:p>
          <a:r>
            <a:rPr lang="nl-NL" dirty="0"/>
            <a:t>Team Tafelmedewerkers</a:t>
          </a:r>
        </a:p>
      </dgm:t>
    </dgm:pt>
    <dgm:pt modelId="{A9719F38-F2D9-47DB-AC63-CFF00600ED48}" type="sibTrans" cxnId="{1DDC8F62-8CD3-4299-99C5-EF27FD1FAA0E}">
      <dgm:prSet/>
      <dgm:spPr/>
      <dgm:t>
        <a:bodyPr/>
        <a:lstStyle/>
        <a:p>
          <a:endParaRPr lang="nl-NL"/>
        </a:p>
      </dgm:t>
    </dgm:pt>
    <dgm:pt modelId="{056C727E-C46B-4CB6-A005-EF1F4334BB4C}" type="parTrans" cxnId="{1DDC8F62-8CD3-4299-99C5-EF27FD1FAA0E}">
      <dgm:prSet/>
      <dgm:spPr/>
      <dgm:t>
        <a:bodyPr/>
        <a:lstStyle/>
        <a:p>
          <a:endParaRPr lang="nl-NL"/>
        </a:p>
      </dgm:t>
    </dgm:pt>
    <dgm:pt modelId="{3F1742EE-48D3-4BAE-B1A1-BB99A29D223B}">
      <dgm:prSet phldrT="[Tekst]"/>
      <dgm:spPr/>
      <dgm:t>
        <a:bodyPr/>
        <a:lstStyle/>
        <a:p>
          <a:r>
            <a:rPr lang="nl-NL" dirty="0"/>
            <a:t>Lerende praktijkgroep</a:t>
          </a:r>
        </a:p>
      </dgm:t>
    </dgm:pt>
    <dgm:pt modelId="{042A1172-5C93-4069-A872-3C1D1F8EA9EE}" type="sibTrans" cxnId="{031E8D3B-3A32-4484-BB22-E06CDED2A9EB}">
      <dgm:prSet/>
      <dgm:spPr/>
      <dgm:t>
        <a:bodyPr/>
        <a:lstStyle/>
        <a:p>
          <a:endParaRPr lang="nl-NL"/>
        </a:p>
      </dgm:t>
    </dgm:pt>
    <dgm:pt modelId="{5424F467-C672-4035-B095-0256240FE3D1}" type="parTrans" cxnId="{031E8D3B-3A32-4484-BB22-E06CDED2A9EB}">
      <dgm:prSet/>
      <dgm:spPr/>
      <dgm:t>
        <a:bodyPr/>
        <a:lstStyle/>
        <a:p>
          <a:endParaRPr lang="nl-NL"/>
        </a:p>
      </dgm:t>
    </dgm:pt>
    <dgm:pt modelId="{BF2F1A05-1F42-4151-93BA-D788309C0236}" type="pres">
      <dgm:prSet presAssocID="{FE4994CA-4D65-4A5D-AFBA-9551722BAC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B4E9030-3FAA-4921-A08A-FD123DCAD42C}" type="pres">
      <dgm:prSet presAssocID="{0334F7A8-99BE-468F-A49A-1866FCE4295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4EC6E4-12B0-48BF-98E5-98C7DD5F3B67}" type="pres">
      <dgm:prSet presAssocID="{0334F7A8-99BE-468F-A49A-1866FCE42953}" presName="spNode" presStyleCnt="0"/>
      <dgm:spPr/>
    </dgm:pt>
    <dgm:pt modelId="{D88A5112-245D-4055-BCA6-EC9B45CD1C13}" type="pres">
      <dgm:prSet presAssocID="{68257D2E-9F63-4DCB-A651-BDCD0D1227A0}" presName="sibTrans" presStyleLbl="sibTrans1D1" presStyleIdx="0" presStyleCnt="5"/>
      <dgm:spPr/>
      <dgm:t>
        <a:bodyPr/>
        <a:lstStyle/>
        <a:p>
          <a:endParaRPr lang="nl-NL"/>
        </a:p>
      </dgm:t>
    </dgm:pt>
    <dgm:pt modelId="{296CEE77-2937-40B0-BC12-44C8643A38A5}" type="pres">
      <dgm:prSet presAssocID="{8E5FA426-9395-4CE2-B3A9-4D846CD8DFC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14F072D-F884-4803-8348-B167E294F372}" type="pres">
      <dgm:prSet presAssocID="{8E5FA426-9395-4CE2-B3A9-4D846CD8DFCD}" presName="spNode" presStyleCnt="0"/>
      <dgm:spPr/>
    </dgm:pt>
    <dgm:pt modelId="{8DFDC3BE-72BC-4B5D-A3F1-DD59E477D602}" type="pres">
      <dgm:prSet presAssocID="{055E4392-B9A1-481D-9BF1-698ED11490C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7225EBE2-8490-48DB-B41B-17816871C670}" type="pres">
      <dgm:prSet presAssocID="{2401369E-DFC7-420F-8D78-E5772A80EC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0A71BD4-1E37-4D13-AAEE-E1DC6D0564C1}" type="pres">
      <dgm:prSet presAssocID="{2401369E-DFC7-420F-8D78-E5772A80EC9E}" presName="spNode" presStyleCnt="0"/>
      <dgm:spPr/>
    </dgm:pt>
    <dgm:pt modelId="{486C1883-E171-461A-B659-E93E7F59691E}" type="pres">
      <dgm:prSet presAssocID="{C181565C-D11E-4123-8644-B450175575A9}" presName="sibTrans" presStyleLbl="sibTrans1D1" presStyleIdx="2" presStyleCnt="5"/>
      <dgm:spPr/>
      <dgm:t>
        <a:bodyPr/>
        <a:lstStyle/>
        <a:p>
          <a:endParaRPr lang="nl-NL"/>
        </a:p>
      </dgm:t>
    </dgm:pt>
    <dgm:pt modelId="{E2556B1A-67BA-4792-AAD1-125833D0F83C}" type="pres">
      <dgm:prSet presAssocID="{1D58D87D-0C0F-40C5-BFB8-7D5BDEE192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A1B05DD-AD60-4337-8FD2-2DDA7554C675}" type="pres">
      <dgm:prSet presAssocID="{1D58D87D-0C0F-40C5-BFB8-7D5BDEE192D9}" presName="spNode" presStyleCnt="0"/>
      <dgm:spPr/>
    </dgm:pt>
    <dgm:pt modelId="{328B35DA-B64B-4D48-84D3-F8F9F908FBA2}" type="pres">
      <dgm:prSet presAssocID="{A9719F38-F2D9-47DB-AC63-CFF00600ED48}" presName="sibTrans" presStyleLbl="sibTrans1D1" presStyleIdx="3" presStyleCnt="5"/>
      <dgm:spPr/>
      <dgm:t>
        <a:bodyPr/>
        <a:lstStyle/>
        <a:p>
          <a:endParaRPr lang="nl-NL"/>
        </a:p>
      </dgm:t>
    </dgm:pt>
    <dgm:pt modelId="{59E27603-C151-45B8-9788-2692CD3446FC}" type="pres">
      <dgm:prSet presAssocID="{3F1742EE-48D3-4BAE-B1A1-BB99A29D22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AC3503-1728-4EFC-8217-BEC94AF3A643}" type="pres">
      <dgm:prSet presAssocID="{3F1742EE-48D3-4BAE-B1A1-BB99A29D223B}" presName="spNode" presStyleCnt="0"/>
      <dgm:spPr/>
    </dgm:pt>
    <dgm:pt modelId="{AC0E010B-5C6F-4C98-98A8-E3A48EE32486}" type="pres">
      <dgm:prSet presAssocID="{042A1172-5C93-4069-A872-3C1D1F8EA9EE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031E8D3B-3A32-4484-BB22-E06CDED2A9EB}" srcId="{FE4994CA-4D65-4A5D-AFBA-9551722BAC8A}" destId="{3F1742EE-48D3-4BAE-B1A1-BB99A29D223B}" srcOrd="4" destOrd="0" parTransId="{5424F467-C672-4035-B095-0256240FE3D1}" sibTransId="{042A1172-5C93-4069-A872-3C1D1F8EA9EE}"/>
    <dgm:cxn modelId="{839AC15B-5AA5-4F67-80D6-0197F7195DE0}" type="presOf" srcId="{2401369E-DFC7-420F-8D78-E5772A80EC9E}" destId="{7225EBE2-8490-48DB-B41B-17816871C670}" srcOrd="0" destOrd="0" presId="urn:microsoft.com/office/officeart/2005/8/layout/cycle6"/>
    <dgm:cxn modelId="{7621AEB5-B160-4681-94F5-6F6B208AE6DE}" type="presOf" srcId="{0334F7A8-99BE-468F-A49A-1866FCE42953}" destId="{CB4E9030-3FAA-4921-A08A-FD123DCAD42C}" srcOrd="0" destOrd="0" presId="urn:microsoft.com/office/officeart/2005/8/layout/cycle6"/>
    <dgm:cxn modelId="{8ED33F59-21F9-4934-8646-D98B59AC4A71}" type="presOf" srcId="{68257D2E-9F63-4DCB-A651-BDCD0D1227A0}" destId="{D88A5112-245D-4055-BCA6-EC9B45CD1C13}" srcOrd="0" destOrd="0" presId="urn:microsoft.com/office/officeart/2005/8/layout/cycle6"/>
    <dgm:cxn modelId="{95C80219-53D6-4ECE-A47E-A4820F6A70EB}" srcId="{FE4994CA-4D65-4A5D-AFBA-9551722BAC8A}" destId="{8E5FA426-9395-4CE2-B3A9-4D846CD8DFCD}" srcOrd="1" destOrd="0" parTransId="{7C6EEC05-62C3-4647-9E01-E0A0E038EC11}" sibTransId="{055E4392-B9A1-481D-9BF1-698ED11490CE}"/>
    <dgm:cxn modelId="{FCDA0FA2-59EC-4822-88B5-83B55247B870}" type="presOf" srcId="{055E4392-B9A1-481D-9BF1-698ED11490CE}" destId="{8DFDC3BE-72BC-4B5D-A3F1-DD59E477D602}" srcOrd="0" destOrd="0" presId="urn:microsoft.com/office/officeart/2005/8/layout/cycle6"/>
    <dgm:cxn modelId="{C3F35A3B-F4A3-4959-93F1-1251BE529950}" type="presOf" srcId="{FE4994CA-4D65-4A5D-AFBA-9551722BAC8A}" destId="{BF2F1A05-1F42-4151-93BA-D788309C0236}" srcOrd="0" destOrd="0" presId="urn:microsoft.com/office/officeart/2005/8/layout/cycle6"/>
    <dgm:cxn modelId="{BC9B7D27-08FF-4D91-A987-3FA19114BDE9}" type="presOf" srcId="{A9719F38-F2D9-47DB-AC63-CFF00600ED48}" destId="{328B35DA-B64B-4D48-84D3-F8F9F908FBA2}" srcOrd="0" destOrd="0" presId="urn:microsoft.com/office/officeart/2005/8/layout/cycle6"/>
    <dgm:cxn modelId="{4D9447BF-E864-48C7-9907-745F125E4D7C}" srcId="{FE4994CA-4D65-4A5D-AFBA-9551722BAC8A}" destId="{2401369E-DFC7-420F-8D78-E5772A80EC9E}" srcOrd="2" destOrd="0" parTransId="{B39A302D-C6B6-46FC-9AFD-F405FE933572}" sibTransId="{C181565C-D11E-4123-8644-B450175575A9}"/>
    <dgm:cxn modelId="{9B681BD8-87AF-4306-8995-704C2220758C}" type="presOf" srcId="{8E5FA426-9395-4CE2-B3A9-4D846CD8DFCD}" destId="{296CEE77-2937-40B0-BC12-44C8643A38A5}" srcOrd="0" destOrd="0" presId="urn:microsoft.com/office/officeart/2005/8/layout/cycle6"/>
    <dgm:cxn modelId="{D88497F1-4DFE-49D6-81BD-FAD796CDAC11}" type="presOf" srcId="{3F1742EE-48D3-4BAE-B1A1-BB99A29D223B}" destId="{59E27603-C151-45B8-9788-2692CD3446FC}" srcOrd="0" destOrd="0" presId="urn:microsoft.com/office/officeart/2005/8/layout/cycle6"/>
    <dgm:cxn modelId="{1DDC8F62-8CD3-4299-99C5-EF27FD1FAA0E}" srcId="{FE4994CA-4D65-4A5D-AFBA-9551722BAC8A}" destId="{1D58D87D-0C0F-40C5-BFB8-7D5BDEE192D9}" srcOrd="3" destOrd="0" parTransId="{056C727E-C46B-4CB6-A005-EF1F4334BB4C}" sibTransId="{A9719F38-F2D9-47DB-AC63-CFF00600ED48}"/>
    <dgm:cxn modelId="{A54591A3-6378-4C94-BFE8-69DDD286F69F}" srcId="{FE4994CA-4D65-4A5D-AFBA-9551722BAC8A}" destId="{0334F7A8-99BE-468F-A49A-1866FCE42953}" srcOrd="0" destOrd="0" parTransId="{D5F3C930-DD6C-42A8-A1F3-E0074BE66882}" sibTransId="{68257D2E-9F63-4DCB-A651-BDCD0D1227A0}"/>
    <dgm:cxn modelId="{EB611AF7-CDEC-435D-87D2-09A3F5ACFBB5}" type="presOf" srcId="{042A1172-5C93-4069-A872-3C1D1F8EA9EE}" destId="{AC0E010B-5C6F-4C98-98A8-E3A48EE32486}" srcOrd="0" destOrd="0" presId="urn:microsoft.com/office/officeart/2005/8/layout/cycle6"/>
    <dgm:cxn modelId="{0EC85ADA-57E7-416D-902E-2AEE8EEAAD93}" type="presOf" srcId="{C181565C-D11E-4123-8644-B450175575A9}" destId="{486C1883-E171-461A-B659-E93E7F59691E}" srcOrd="0" destOrd="0" presId="urn:microsoft.com/office/officeart/2005/8/layout/cycle6"/>
    <dgm:cxn modelId="{A2F08C34-F119-4263-950D-5D612EB6DF40}" type="presOf" srcId="{1D58D87D-0C0F-40C5-BFB8-7D5BDEE192D9}" destId="{E2556B1A-67BA-4792-AAD1-125833D0F83C}" srcOrd="0" destOrd="0" presId="urn:microsoft.com/office/officeart/2005/8/layout/cycle6"/>
    <dgm:cxn modelId="{ABE5B793-83A9-41D9-B7D9-C3472AEF685E}" type="presParOf" srcId="{BF2F1A05-1F42-4151-93BA-D788309C0236}" destId="{CB4E9030-3FAA-4921-A08A-FD123DCAD42C}" srcOrd="0" destOrd="0" presId="urn:microsoft.com/office/officeart/2005/8/layout/cycle6"/>
    <dgm:cxn modelId="{6DF765FB-607B-44FF-A8C2-0444F1BF5FD2}" type="presParOf" srcId="{BF2F1A05-1F42-4151-93BA-D788309C0236}" destId="{5F4EC6E4-12B0-48BF-98E5-98C7DD5F3B67}" srcOrd="1" destOrd="0" presId="urn:microsoft.com/office/officeart/2005/8/layout/cycle6"/>
    <dgm:cxn modelId="{CACA9710-12ED-4356-BA9C-6EF3BEEBD4B2}" type="presParOf" srcId="{BF2F1A05-1F42-4151-93BA-D788309C0236}" destId="{D88A5112-245D-4055-BCA6-EC9B45CD1C13}" srcOrd="2" destOrd="0" presId="urn:microsoft.com/office/officeart/2005/8/layout/cycle6"/>
    <dgm:cxn modelId="{3DB7ECC6-DBE4-4561-A5B5-09B596EDE22B}" type="presParOf" srcId="{BF2F1A05-1F42-4151-93BA-D788309C0236}" destId="{296CEE77-2937-40B0-BC12-44C8643A38A5}" srcOrd="3" destOrd="0" presId="urn:microsoft.com/office/officeart/2005/8/layout/cycle6"/>
    <dgm:cxn modelId="{A1FF111E-4DBE-4F04-B39E-60FEC262ACDC}" type="presParOf" srcId="{BF2F1A05-1F42-4151-93BA-D788309C0236}" destId="{114F072D-F884-4803-8348-B167E294F372}" srcOrd="4" destOrd="0" presId="urn:microsoft.com/office/officeart/2005/8/layout/cycle6"/>
    <dgm:cxn modelId="{248EB923-5209-4592-8C7D-28A5631075EE}" type="presParOf" srcId="{BF2F1A05-1F42-4151-93BA-D788309C0236}" destId="{8DFDC3BE-72BC-4B5D-A3F1-DD59E477D602}" srcOrd="5" destOrd="0" presId="urn:microsoft.com/office/officeart/2005/8/layout/cycle6"/>
    <dgm:cxn modelId="{A968FC93-72C7-4476-864D-92A289D4F6E4}" type="presParOf" srcId="{BF2F1A05-1F42-4151-93BA-D788309C0236}" destId="{7225EBE2-8490-48DB-B41B-17816871C670}" srcOrd="6" destOrd="0" presId="urn:microsoft.com/office/officeart/2005/8/layout/cycle6"/>
    <dgm:cxn modelId="{3082825F-A701-4333-9984-12C1F2D70778}" type="presParOf" srcId="{BF2F1A05-1F42-4151-93BA-D788309C0236}" destId="{D0A71BD4-1E37-4D13-AAEE-E1DC6D0564C1}" srcOrd="7" destOrd="0" presId="urn:microsoft.com/office/officeart/2005/8/layout/cycle6"/>
    <dgm:cxn modelId="{A9CFF710-F3B8-431A-A966-C29F609DADCB}" type="presParOf" srcId="{BF2F1A05-1F42-4151-93BA-D788309C0236}" destId="{486C1883-E171-461A-B659-E93E7F59691E}" srcOrd="8" destOrd="0" presId="urn:microsoft.com/office/officeart/2005/8/layout/cycle6"/>
    <dgm:cxn modelId="{670963A0-FC76-40A0-9F22-880ECE9C1E4B}" type="presParOf" srcId="{BF2F1A05-1F42-4151-93BA-D788309C0236}" destId="{E2556B1A-67BA-4792-AAD1-125833D0F83C}" srcOrd="9" destOrd="0" presId="urn:microsoft.com/office/officeart/2005/8/layout/cycle6"/>
    <dgm:cxn modelId="{7C656AD5-E6C1-4B42-8748-8CE6ADBAF174}" type="presParOf" srcId="{BF2F1A05-1F42-4151-93BA-D788309C0236}" destId="{5A1B05DD-AD60-4337-8FD2-2DDA7554C675}" srcOrd="10" destOrd="0" presId="urn:microsoft.com/office/officeart/2005/8/layout/cycle6"/>
    <dgm:cxn modelId="{9363EB48-67FD-4C6D-8B3B-626A173F4714}" type="presParOf" srcId="{BF2F1A05-1F42-4151-93BA-D788309C0236}" destId="{328B35DA-B64B-4D48-84D3-F8F9F908FBA2}" srcOrd="11" destOrd="0" presId="urn:microsoft.com/office/officeart/2005/8/layout/cycle6"/>
    <dgm:cxn modelId="{DF870F0A-8B2A-495D-80E3-A2CF21BFD599}" type="presParOf" srcId="{BF2F1A05-1F42-4151-93BA-D788309C0236}" destId="{59E27603-C151-45B8-9788-2692CD3446FC}" srcOrd="12" destOrd="0" presId="urn:microsoft.com/office/officeart/2005/8/layout/cycle6"/>
    <dgm:cxn modelId="{E648CDEC-4C09-491A-B9A5-13073172AE55}" type="presParOf" srcId="{BF2F1A05-1F42-4151-93BA-D788309C0236}" destId="{75AC3503-1728-4EFC-8217-BEC94AF3A643}" srcOrd="13" destOrd="0" presId="urn:microsoft.com/office/officeart/2005/8/layout/cycle6"/>
    <dgm:cxn modelId="{B76CD0A9-3FCD-43B3-AE1F-9753E9C49201}" type="presParOf" srcId="{BF2F1A05-1F42-4151-93BA-D788309C0236}" destId="{AC0E010B-5C6F-4C98-98A8-E3A48EE32486}" srcOrd="14" destOrd="0" presId="urn:microsoft.com/office/officeart/2005/8/layout/cycle6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4994CA-4D65-4A5D-AFBA-9551722BAC8A}" type="doc">
      <dgm:prSet loTypeId="urn:microsoft.com/office/officeart/2005/8/layout/cycle6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nl-NL"/>
        </a:p>
      </dgm:t>
    </dgm:pt>
    <dgm:pt modelId="{0334F7A8-99BE-468F-A49A-1866FCE42953}">
      <dgm:prSet phldrT="[Tekst]"/>
      <dgm:spPr/>
      <dgm:t>
        <a:bodyPr/>
        <a:lstStyle/>
        <a:p>
          <a:r>
            <a:rPr lang="nl-NL" dirty="0"/>
            <a:t>Groot forum</a:t>
          </a:r>
        </a:p>
      </dgm:t>
    </dgm:pt>
    <dgm:pt modelId="{D5F3C930-DD6C-42A8-A1F3-E0074BE66882}" type="parTrans" cxnId="{A54591A3-6378-4C94-BFE8-69DDD286F69F}">
      <dgm:prSet/>
      <dgm:spPr/>
      <dgm:t>
        <a:bodyPr/>
        <a:lstStyle/>
        <a:p>
          <a:endParaRPr lang="nl-NL"/>
        </a:p>
      </dgm:t>
    </dgm:pt>
    <dgm:pt modelId="{68257D2E-9F63-4DCB-A651-BDCD0D1227A0}" type="sibTrans" cxnId="{A54591A3-6378-4C94-BFE8-69DDD286F69F}">
      <dgm:prSet/>
      <dgm:spPr/>
      <dgm:t>
        <a:bodyPr/>
        <a:lstStyle/>
        <a:p>
          <a:endParaRPr lang="nl-NL"/>
        </a:p>
      </dgm:t>
    </dgm:pt>
    <dgm:pt modelId="{2401369E-DFC7-420F-8D78-E5772A80EC9E}">
      <dgm:prSet phldrT="[Tekst]"/>
      <dgm:spPr/>
      <dgm:t>
        <a:bodyPr/>
        <a:lstStyle/>
        <a:p>
          <a:r>
            <a:rPr lang="nl-NL" dirty="0"/>
            <a:t>Stuurgroep</a:t>
          </a:r>
        </a:p>
      </dgm:t>
    </dgm:pt>
    <dgm:pt modelId="{B39A302D-C6B6-46FC-9AFD-F405FE933572}" type="parTrans" cxnId="{4D9447BF-E864-48C7-9907-745F125E4D7C}">
      <dgm:prSet/>
      <dgm:spPr/>
      <dgm:t>
        <a:bodyPr/>
        <a:lstStyle/>
        <a:p>
          <a:endParaRPr lang="nl-NL"/>
        </a:p>
      </dgm:t>
    </dgm:pt>
    <dgm:pt modelId="{C181565C-D11E-4123-8644-B450175575A9}" type="sibTrans" cxnId="{4D9447BF-E864-48C7-9907-745F125E4D7C}">
      <dgm:prSet/>
      <dgm:spPr/>
      <dgm:t>
        <a:bodyPr/>
        <a:lstStyle/>
        <a:p>
          <a:endParaRPr lang="nl-NL"/>
        </a:p>
      </dgm:t>
    </dgm:pt>
    <dgm:pt modelId="{8E5FA426-9395-4CE2-B3A9-4D846CD8DFCD}">
      <dgm:prSet phldrT="[Tekst]"/>
      <dgm:spPr/>
      <dgm:t>
        <a:bodyPr/>
        <a:lstStyle/>
        <a:p>
          <a:r>
            <a:rPr lang="nl-NL" dirty="0"/>
            <a:t>Taakgroepen</a:t>
          </a:r>
        </a:p>
      </dgm:t>
    </dgm:pt>
    <dgm:pt modelId="{055E4392-B9A1-481D-9BF1-698ED11490CE}" type="sibTrans" cxnId="{95C80219-53D6-4ECE-A47E-A4820F6A70EB}">
      <dgm:prSet/>
      <dgm:spPr/>
      <dgm:t>
        <a:bodyPr/>
        <a:lstStyle/>
        <a:p>
          <a:endParaRPr lang="nl-NL"/>
        </a:p>
      </dgm:t>
    </dgm:pt>
    <dgm:pt modelId="{7C6EEC05-62C3-4647-9E01-E0A0E038EC11}" type="parTrans" cxnId="{95C80219-53D6-4ECE-A47E-A4820F6A70EB}">
      <dgm:prSet/>
      <dgm:spPr/>
      <dgm:t>
        <a:bodyPr/>
        <a:lstStyle/>
        <a:p>
          <a:endParaRPr lang="nl-NL"/>
        </a:p>
      </dgm:t>
    </dgm:pt>
    <dgm:pt modelId="{1D58D87D-0C0F-40C5-BFB8-7D5BDEE192D9}">
      <dgm:prSet phldrT="[Tekst]"/>
      <dgm:spPr/>
      <dgm:t>
        <a:bodyPr/>
        <a:lstStyle/>
        <a:p>
          <a:r>
            <a:rPr lang="nl-NL" dirty="0"/>
            <a:t>Team Tafelmedewerkers</a:t>
          </a:r>
        </a:p>
      </dgm:t>
    </dgm:pt>
    <dgm:pt modelId="{A9719F38-F2D9-47DB-AC63-CFF00600ED48}" type="sibTrans" cxnId="{1DDC8F62-8CD3-4299-99C5-EF27FD1FAA0E}">
      <dgm:prSet/>
      <dgm:spPr/>
      <dgm:t>
        <a:bodyPr/>
        <a:lstStyle/>
        <a:p>
          <a:endParaRPr lang="nl-NL"/>
        </a:p>
      </dgm:t>
    </dgm:pt>
    <dgm:pt modelId="{056C727E-C46B-4CB6-A005-EF1F4334BB4C}" type="parTrans" cxnId="{1DDC8F62-8CD3-4299-99C5-EF27FD1FAA0E}">
      <dgm:prSet/>
      <dgm:spPr/>
      <dgm:t>
        <a:bodyPr/>
        <a:lstStyle/>
        <a:p>
          <a:endParaRPr lang="nl-NL"/>
        </a:p>
      </dgm:t>
    </dgm:pt>
    <dgm:pt modelId="{3F1742EE-48D3-4BAE-B1A1-BB99A29D223B}">
      <dgm:prSet phldrT="[Tekst]"/>
      <dgm:spPr/>
      <dgm:t>
        <a:bodyPr/>
        <a:lstStyle/>
        <a:p>
          <a:r>
            <a:rPr lang="nl-NL" dirty="0"/>
            <a:t>Lerende praktijkgroep</a:t>
          </a:r>
        </a:p>
      </dgm:t>
    </dgm:pt>
    <dgm:pt modelId="{042A1172-5C93-4069-A872-3C1D1F8EA9EE}" type="sibTrans" cxnId="{031E8D3B-3A32-4484-BB22-E06CDED2A9EB}">
      <dgm:prSet/>
      <dgm:spPr/>
      <dgm:t>
        <a:bodyPr/>
        <a:lstStyle/>
        <a:p>
          <a:endParaRPr lang="nl-NL"/>
        </a:p>
      </dgm:t>
    </dgm:pt>
    <dgm:pt modelId="{5424F467-C672-4035-B095-0256240FE3D1}" type="parTrans" cxnId="{031E8D3B-3A32-4484-BB22-E06CDED2A9EB}">
      <dgm:prSet/>
      <dgm:spPr/>
      <dgm:t>
        <a:bodyPr/>
        <a:lstStyle/>
        <a:p>
          <a:endParaRPr lang="nl-NL"/>
        </a:p>
      </dgm:t>
    </dgm:pt>
    <dgm:pt modelId="{BF2F1A05-1F42-4151-93BA-D788309C0236}" type="pres">
      <dgm:prSet presAssocID="{FE4994CA-4D65-4A5D-AFBA-9551722BAC8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nl-NL"/>
        </a:p>
      </dgm:t>
    </dgm:pt>
    <dgm:pt modelId="{CB4E9030-3FAA-4921-A08A-FD123DCAD42C}" type="pres">
      <dgm:prSet presAssocID="{0334F7A8-99BE-468F-A49A-1866FCE4295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F4EC6E4-12B0-48BF-98E5-98C7DD5F3B67}" type="pres">
      <dgm:prSet presAssocID="{0334F7A8-99BE-468F-A49A-1866FCE42953}" presName="spNode" presStyleCnt="0"/>
      <dgm:spPr/>
    </dgm:pt>
    <dgm:pt modelId="{D88A5112-245D-4055-BCA6-EC9B45CD1C13}" type="pres">
      <dgm:prSet presAssocID="{68257D2E-9F63-4DCB-A651-BDCD0D1227A0}" presName="sibTrans" presStyleLbl="sibTrans1D1" presStyleIdx="0" presStyleCnt="5"/>
      <dgm:spPr/>
      <dgm:t>
        <a:bodyPr/>
        <a:lstStyle/>
        <a:p>
          <a:endParaRPr lang="nl-NL"/>
        </a:p>
      </dgm:t>
    </dgm:pt>
    <dgm:pt modelId="{296CEE77-2937-40B0-BC12-44C8643A38A5}" type="pres">
      <dgm:prSet presAssocID="{8E5FA426-9395-4CE2-B3A9-4D846CD8DFCD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114F072D-F884-4803-8348-B167E294F372}" type="pres">
      <dgm:prSet presAssocID="{8E5FA426-9395-4CE2-B3A9-4D846CD8DFCD}" presName="spNode" presStyleCnt="0"/>
      <dgm:spPr/>
    </dgm:pt>
    <dgm:pt modelId="{8DFDC3BE-72BC-4B5D-A3F1-DD59E477D602}" type="pres">
      <dgm:prSet presAssocID="{055E4392-B9A1-481D-9BF1-698ED11490CE}" presName="sibTrans" presStyleLbl="sibTrans1D1" presStyleIdx="1" presStyleCnt="5"/>
      <dgm:spPr/>
      <dgm:t>
        <a:bodyPr/>
        <a:lstStyle/>
        <a:p>
          <a:endParaRPr lang="nl-NL"/>
        </a:p>
      </dgm:t>
    </dgm:pt>
    <dgm:pt modelId="{7225EBE2-8490-48DB-B41B-17816871C670}" type="pres">
      <dgm:prSet presAssocID="{2401369E-DFC7-420F-8D78-E5772A80EC9E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D0A71BD4-1E37-4D13-AAEE-E1DC6D0564C1}" type="pres">
      <dgm:prSet presAssocID="{2401369E-DFC7-420F-8D78-E5772A80EC9E}" presName="spNode" presStyleCnt="0"/>
      <dgm:spPr/>
    </dgm:pt>
    <dgm:pt modelId="{486C1883-E171-461A-B659-E93E7F59691E}" type="pres">
      <dgm:prSet presAssocID="{C181565C-D11E-4123-8644-B450175575A9}" presName="sibTrans" presStyleLbl="sibTrans1D1" presStyleIdx="2" presStyleCnt="5"/>
      <dgm:spPr/>
      <dgm:t>
        <a:bodyPr/>
        <a:lstStyle/>
        <a:p>
          <a:endParaRPr lang="nl-NL"/>
        </a:p>
      </dgm:t>
    </dgm:pt>
    <dgm:pt modelId="{E2556B1A-67BA-4792-AAD1-125833D0F83C}" type="pres">
      <dgm:prSet presAssocID="{1D58D87D-0C0F-40C5-BFB8-7D5BDEE192D9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5A1B05DD-AD60-4337-8FD2-2DDA7554C675}" type="pres">
      <dgm:prSet presAssocID="{1D58D87D-0C0F-40C5-BFB8-7D5BDEE192D9}" presName="spNode" presStyleCnt="0"/>
      <dgm:spPr/>
    </dgm:pt>
    <dgm:pt modelId="{328B35DA-B64B-4D48-84D3-F8F9F908FBA2}" type="pres">
      <dgm:prSet presAssocID="{A9719F38-F2D9-47DB-AC63-CFF00600ED48}" presName="sibTrans" presStyleLbl="sibTrans1D1" presStyleIdx="3" presStyleCnt="5"/>
      <dgm:spPr/>
      <dgm:t>
        <a:bodyPr/>
        <a:lstStyle/>
        <a:p>
          <a:endParaRPr lang="nl-NL"/>
        </a:p>
      </dgm:t>
    </dgm:pt>
    <dgm:pt modelId="{59E27603-C151-45B8-9788-2692CD3446FC}" type="pres">
      <dgm:prSet presAssocID="{3F1742EE-48D3-4BAE-B1A1-BB99A29D223B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nl-NL"/>
        </a:p>
      </dgm:t>
    </dgm:pt>
    <dgm:pt modelId="{75AC3503-1728-4EFC-8217-BEC94AF3A643}" type="pres">
      <dgm:prSet presAssocID="{3F1742EE-48D3-4BAE-B1A1-BB99A29D223B}" presName="spNode" presStyleCnt="0"/>
      <dgm:spPr/>
    </dgm:pt>
    <dgm:pt modelId="{AC0E010B-5C6F-4C98-98A8-E3A48EE32486}" type="pres">
      <dgm:prSet presAssocID="{042A1172-5C93-4069-A872-3C1D1F8EA9EE}" presName="sibTrans" presStyleLbl="sibTrans1D1" presStyleIdx="4" presStyleCnt="5"/>
      <dgm:spPr/>
      <dgm:t>
        <a:bodyPr/>
        <a:lstStyle/>
        <a:p>
          <a:endParaRPr lang="nl-NL"/>
        </a:p>
      </dgm:t>
    </dgm:pt>
  </dgm:ptLst>
  <dgm:cxnLst>
    <dgm:cxn modelId="{031E8D3B-3A32-4484-BB22-E06CDED2A9EB}" srcId="{FE4994CA-4D65-4A5D-AFBA-9551722BAC8A}" destId="{3F1742EE-48D3-4BAE-B1A1-BB99A29D223B}" srcOrd="4" destOrd="0" parTransId="{5424F467-C672-4035-B095-0256240FE3D1}" sibTransId="{042A1172-5C93-4069-A872-3C1D1F8EA9EE}"/>
    <dgm:cxn modelId="{839AC15B-5AA5-4F67-80D6-0197F7195DE0}" type="presOf" srcId="{2401369E-DFC7-420F-8D78-E5772A80EC9E}" destId="{7225EBE2-8490-48DB-B41B-17816871C670}" srcOrd="0" destOrd="0" presId="urn:microsoft.com/office/officeart/2005/8/layout/cycle6"/>
    <dgm:cxn modelId="{7621AEB5-B160-4681-94F5-6F6B208AE6DE}" type="presOf" srcId="{0334F7A8-99BE-468F-A49A-1866FCE42953}" destId="{CB4E9030-3FAA-4921-A08A-FD123DCAD42C}" srcOrd="0" destOrd="0" presId="urn:microsoft.com/office/officeart/2005/8/layout/cycle6"/>
    <dgm:cxn modelId="{8ED33F59-21F9-4934-8646-D98B59AC4A71}" type="presOf" srcId="{68257D2E-9F63-4DCB-A651-BDCD0D1227A0}" destId="{D88A5112-245D-4055-BCA6-EC9B45CD1C13}" srcOrd="0" destOrd="0" presId="urn:microsoft.com/office/officeart/2005/8/layout/cycle6"/>
    <dgm:cxn modelId="{95C80219-53D6-4ECE-A47E-A4820F6A70EB}" srcId="{FE4994CA-4D65-4A5D-AFBA-9551722BAC8A}" destId="{8E5FA426-9395-4CE2-B3A9-4D846CD8DFCD}" srcOrd="1" destOrd="0" parTransId="{7C6EEC05-62C3-4647-9E01-E0A0E038EC11}" sibTransId="{055E4392-B9A1-481D-9BF1-698ED11490CE}"/>
    <dgm:cxn modelId="{FCDA0FA2-59EC-4822-88B5-83B55247B870}" type="presOf" srcId="{055E4392-B9A1-481D-9BF1-698ED11490CE}" destId="{8DFDC3BE-72BC-4B5D-A3F1-DD59E477D602}" srcOrd="0" destOrd="0" presId="urn:microsoft.com/office/officeart/2005/8/layout/cycle6"/>
    <dgm:cxn modelId="{C3F35A3B-F4A3-4959-93F1-1251BE529950}" type="presOf" srcId="{FE4994CA-4D65-4A5D-AFBA-9551722BAC8A}" destId="{BF2F1A05-1F42-4151-93BA-D788309C0236}" srcOrd="0" destOrd="0" presId="urn:microsoft.com/office/officeart/2005/8/layout/cycle6"/>
    <dgm:cxn modelId="{BC9B7D27-08FF-4D91-A987-3FA19114BDE9}" type="presOf" srcId="{A9719F38-F2D9-47DB-AC63-CFF00600ED48}" destId="{328B35DA-B64B-4D48-84D3-F8F9F908FBA2}" srcOrd="0" destOrd="0" presId="urn:microsoft.com/office/officeart/2005/8/layout/cycle6"/>
    <dgm:cxn modelId="{4D9447BF-E864-48C7-9907-745F125E4D7C}" srcId="{FE4994CA-4D65-4A5D-AFBA-9551722BAC8A}" destId="{2401369E-DFC7-420F-8D78-E5772A80EC9E}" srcOrd="2" destOrd="0" parTransId="{B39A302D-C6B6-46FC-9AFD-F405FE933572}" sibTransId="{C181565C-D11E-4123-8644-B450175575A9}"/>
    <dgm:cxn modelId="{9B681BD8-87AF-4306-8995-704C2220758C}" type="presOf" srcId="{8E5FA426-9395-4CE2-B3A9-4D846CD8DFCD}" destId="{296CEE77-2937-40B0-BC12-44C8643A38A5}" srcOrd="0" destOrd="0" presId="urn:microsoft.com/office/officeart/2005/8/layout/cycle6"/>
    <dgm:cxn modelId="{D88497F1-4DFE-49D6-81BD-FAD796CDAC11}" type="presOf" srcId="{3F1742EE-48D3-4BAE-B1A1-BB99A29D223B}" destId="{59E27603-C151-45B8-9788-2692CD3446FC}" srcOrd="0" destOrd="0" presId="urn:microsoft.com/office/officeart/2005/8/layout/cycle6"/>
    <dgm:cxn modelId="{1DDC8F62-8CD3-4299-99C5-EF27FD1FAA0E}" srcId="{FE4994CA-4D65-4A5D-AFBA-9551722BAC8A}" destId="{1D58D87D-0C0F-40C5-BFB8-7D5BDEE192D9}" srcOrd="3" destOrd="0" parTransId="{056C727E-C46B-4CB6-A005-EF1F4334BB4C}" sibTransId="{A9719F38-F2D9-47DB-AC63-CFF00600ED48}"/>
    <dgm:cxn modelId="{A54591A3-6378-4C94-BFE8-69DDD286F69F}" srcId="{FE4994CA-4D65-4A5D-AFBA-9551722BAC8A}" destId="{0334F7A8-99BE-468F-A49A-1866FCE42953}" srcOrd="0" destOrd="0" parTransId="{D5F3C930-DD6C-42A8-A1F3-E0074BE66882}" sibTransId="{68257D2E-9F63-4DCB-A651-BDCD0D1227A0}"/>
    <dgm:cxn modelId="{EB611AF7-CDEC-435D-87D2-09A3F5ACFBB5}" type="presOf" srcId="{042A1172-5C93-4069-A872-3C1D1F8EA9EE}" destId="{AC0E010B-5C6F-4C98-98A8-E3A48EE32486}" srcOrd="0" destOrd="0" presId="urn:microsoft.com/office/officeart/2005/8/layout/cycle6"/>
    <dgm:cxn modelId="{0EC85ADA-57E7-416D-902E-2AEE8EEAAD93}" type="presOf" srcId="{C181565C-D11E-4123-8644-B450175575A9}" destId="{486C1883-E171-461A-B659-E93E7F59691E}" srcOrd="0" destOrd="0" presId="urn:microsoft.com/office/officeart/2005/8/layout/cycle6"/>
    <dgm:cxn modelId="{A2F08C34-F119-4263-950D-5D612EB6DF40}" type="presOf" srcId="{1D58D87D-0C0F-40C5-BFB8-7D5BDEE192D9}" destId="{E2556B1A-67BA-4792-AAD1-125833D0F83C}" srcOrd="0" destOrd="0" presId="urn:microsoft.com/office/officeart/2005/8/layout/cycle6"/>
    <dgm:cxn modelId="{ABE5B793-83A9-41D9-B7D9-C3472AEF685E}" type="presParOf" srcId="{BF2F1A05-1F42-4151-93BA-D788309C0236}" destId="{CB4E9030-3FAA-4921-A08A-FD123DCAD42C}" srcOrd="0" destOrd="0" presId="urn:microsoft.com/office/officeart/2005/8/layout/cycle6"/>
    <dgm:cxn modelId="{6DF765FB-607B-44FF-A8C2-0444F1BF5FD2}" type="presParOf" srcId="{BF2F1A05-1F42-4151-93BA-D788309C0236}" destId="{5F4EC6E4-12B0-48BF-98E5-98C7DD5F3B67}" srcOrd="1" destOrd="0" presId="urn:microsoft.com/office/officeart/2005/8/layout/cycle6"/>
    <dgm:cxn modelId="{CACA9710-12ED-4356-BA9C-6EF3BEEBD4B2}" type="presParOf" srcId="{BF2F1A05-1F42-4151-93BA-D788309C0236}" destId="{D88A5112-245D-4055-BCA6-EC9B45CD1C13}" srcOrd="2" destOrd="0" presId="urn:microsoft.com/office/officeart/2005/8/layout/cycle6"/>
    <dgm:cxn modelId="{3DB7ECC6-DBE4-4561-A5B5-09B596EDE22B}" type="presParOf" srcId="{BF2F1A05-1F42-4151-93BA-D788309C0236}" destId="{296CEE77-2937-40B0-BC12-44C8643A38A5}" srcOrd="3" destOrd="0" presId="urn:microsoft.com/office/officeart/2005/8/layout/cycle6"/>
    <dgm:cxn modelId="{A1FF111E-4DBE-4F04-B39E-60FEC262ACDC}" type="presParOf" srcId="{BF2F1A05-1F42-4151-93BA-D788309C0236}" destId="{114F072D-F884-4803-8348-B167E294F372}" srcOrd="4" destOrd="0" presId="urn:microsoft.com/office/officeart/2005/8/layout/cycle6"/>
    <dgm:cxn modelId="{248EB923-5209-4592-8C7D-28A5631075EE}" type="presParOf" srcId="{BF2F1A05-1F42-4151-93BA-D788309C0236}" destId="{8DFDC3BE-72BC-4B5D-A3F1-DD59E477D602}" srcOrd="5" destOrd="0" presId="urn:microsoft.com/office/officeart/2005/8/layout/cycle6"/>
    <dgm:cxn modelId="{A968FC93-72C7-4476-864D-92A289D4F6E4}" type="presParOf" srcId="{BF2F1A05-1F42-4151-93BA-D788309C0236}" destId="{7225EBE2-8490-48DB-B41B-17816871C670}" srcOrd="6" destOrd="0" presId="urn:microsoft.com/office/officeart/2005/8/layout/cycle6"/>
    <dgm:cxn modelId="{3082825F-A701-4333-9984-12C1F2D70778}" type="presParOf" srcId="{BF2F1A05-1F42-4151-93BA-D788309C0236}" destId="{D0A71BD4-1E37-4D13-AAEE-E1DC6D0564C1}" srcOrd="7" destOrd="0" presId="urn:microsoft.com/office/officeart/2005/8/layout/cycle6"/>
    <dgm:cxn modelId="{A9CFF710-F3B8-431A-A966-C29F609DADCB}" type="presParOf" srcId="{BF2F1A05-1F42-4151-93BA-D788309C0236}" destId="{486C1883-E171-461A-B659-E93E7F59691E}" srcOrd="8" destOrd="0" presId="urn:microsoft.com/office/officeart/2005/8/layout/cycle6"/>
    <dgm:cxn modelId="{670963A0-FC76-40A0-9F22-880ECE9C1E4B}" type="presParOf" srcId="{BF2F1A05-1F42-4151-93BA-D788309C0236}" destId="{E2556B1A-67BA-4792-AAD1-125833D0F83C}" srcOrd="9" destOrd="0" presId="urn:microsoft.com/office/officeart/2005/8/layout/cycle6"/>
    <dgm:cxn modelId="{7C656AD5-E6C1-4B42-8748-8CE6ADBAF174}" type="presParOf" srcId="{BF2F1A05-1F42-4151-93BA-D788309C0236}" destId="{5A1B05DD-AD60-4337-8FD2-2DDA7554C675}" srcOrd="10" destOrd="0" presId="urn:microsoft.com/office/officeart/2005/8/layout/cycle6"/>
    <dgm:cxn modelId="{9363EB48-67FD-4C6D-8B3B-626A173F4714}" type="presParOf" srcId="{BF2F1A05-1F42-4151-93BA-D788309C0236}" destId="{328B35DA-B64B-4D48-84D3-F8F9F908FBA2}" srcOrd="11" destOrd="0" presId="urn:microsoft.com/office/officeart/2005/8/layout/cycle6"/>
    <dgm:cxn modelId="{DF870F0A-8B2A-495D-80E3-A2CF21BFD599}" type="presParOf" srcId="{BF2F1A05-1F42-4151-93BA-D788309C0236}" destId="{59E27603-C151-45B8-9788-2692CD3446FC}" srcOrd="12" destOrd="0" presId="urn:microsoft.com/office/officeart/2005/8/layout/cycle6"/>
    <dgm:cxn modelId="{E648CDEC-4C09-491A-B9A5-13073172AE55}" type="presParOf" srcId="{BF2F1A05-1F42-4151-93BA-D788309C0236}" destId="{75AC3503-1728-4EFC-8217-BEC94AF3A643}" srcOrd="13" destOrd="0" presId="urn:microsoft.com/office/officeart/2005/8/layout/cycle6"/>
    <dgm:cxn modelId="{B76CD0A9-3FCD-43B3-AE1F-9753E9C49201}" type="presParOf" srcId="{BF2F1A05-1F42-4151-93BA-D788309C0236}" destId="{AC0E010B-5C6F-4C98-98A8-E3A48EE32486}" srcOrd="14" destOrd="0" presId="urn:microsoft.com/office/officeart/2005/8/layout/cycle6"/>
  </dgm:cxnLst>
  <dgm:bg>
    <a:blipFill>
      <a:blip xmlns:r="http://schemas.openxmlformats.org/officeDocument/2006/relationships" r:embed="rId1">
        <a:extLst>
          <a:ext uri="{28A0092B-C50C-407E-A947-70E740481C1C}">
            <a14:useLocalDpi xmlns:a14="http://schemas.microsoft.com/office/drawing/2010/main" val="0"/>
          </a:ext>
        </a:extLst>
      </a:blip>
      <a:stretch>
        <a:fillRect/>
      </a:stretch>
    </a:blip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E9030-3FAA-4921-A08A-FD123DCAD42C}">
      <dsp:nvSpPr>
        <dsp:cNvPr id="0" name=""/>
        <dsp:cNvSpPr/>
      </dsp:nvSpPr>
      <dsp:spPr>
        <a:xfrm>
          <a:off x="4304035" y="1916"/>
          <a:ext cx="2254115" cy="14651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Groot forum</a:t>
          </a:r>
        </a:p>
      </dsp:txBody>
      <dsp:txXfrm>
        <a:off x="4375559" y="73440"/>
        <a:ext cx="2111067" cy="1322127"/>
      </dsp:txXfrm>
    </dsp:sp>
    <dsp:sp modelId="{D88A5112-245D-4055-BCA6-EC9B45CD1C13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068064" y="232320"/>
              </a:moveTo>
              <a:arcTo wR="2925543" hR="2925543" stAng="17579260" swAng="196005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CEE77-2937-40B0-BC12-44C8643A38A5}">
      <dsp:nvSpPr>
        <dsp:cNvPr id="0" name=""/>
        <dsp:cNvSpPr/>
      </dsp:nvSpPr>
      <dsp:spPr>
        <a:xfrm>
          <a:off x="7086392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Taakgroepen</a:t>
          </a:r>
        </a:p>
      </dsp:txBody>
      <dsp:txXfrm>
        <a:off x="7157916" y="2094940"/>
        <a:ext cx="2111067" cy="1322127"/>
      </dsp:txXfrm>
    </dsp:sp>
    <dsp:sp modelId="{8DFDC3BE-72BC-4B5D-A3F1-DD59E477D60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847094" y="2772779"/>
              </a:moveTo>
              <a:arcTo wR="2925543" hR="2925543" stAng="21420409" swAng="219516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5EBE2-8490-48DB-B41B-17816871C670}">
      <dsp:nvSpPr>
        <dsp:cNvPr id="0" name=""/>
        <dsp:cNvSpPr/>
      </dsp:nvSpPr>
      <dsp:spPr>
        <a:xfrm>
          <a:off x="6023626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Stuurgroep</a:t>
          </a:r>
        </a:p>
      </dsp:txBody>
      <dsp:txXfrm>
        <a:off x="6095150" y="5365797"/>
        <a:ext cx="2111067" cy="1322127"/>
      </dsp:txXfrm>
    </dsp:sp>
    <dsp:sp modelId="{486C1883-E171-461A-B659-E93E7F59691E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3506466" y="5792829"/>
              </a:moveTo>
              <a:arcTo wR="2925543" hR="2925543" stAng="4712801" swAng="137439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6B1A-67BA-4792-AAD1-125833D0F83C}">
      <dsp:nvSpPr>
        <dsp:cNvPr id="0" name=""/>
        <dsp:cNvSpPr/>
      </dsp:nvSpPr>
      <dsp:spPr>
        <a:xfrm>
          <a:off x="2584444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Team Tafelmedewerkers</a:t>
          </a:r>
        </a:p>
      </dsp:txBody>
      <dsp:txXfrm>
        <a:off x="2655968" y="5365797"/>
        <a:ext cx="2111067" cy="1322127"/>
      </dsp:txXfrm>
    </dsp:sp>
    <dsp:sp modelId="{328B35DA-B64B-4D48-84D3-F8F9F908FBA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88593" y="4544208"/>
              </a:moveTo>
              <a:arcTo wR="2925543" hR="2925543" stAng="8784430" swAng="219516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27603-C151-45B8-9788-2692CD3446FC}">
      <dsp:nvSpPr>
        <dsp:cNvPr id="0" name=""/>
        <dsp:cNvSpPr/>
      </dsp:nvSpPr>
      <dsp:spPr>
        <a:xfrm>
          <a:off x="1521678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Lerende praktijkgroep</a:t>
          </a:r>
        </a:p>
      </dsp:txBody>
      <dsp:txXfrm>
        <a:off x="1593202" y="2094940"/>
        <a:ext cx="2111067" cy="1322127"/>
      </dsp:txXfrm>
    </dsp:sp>
    <dsp:sp modelId="{AC0E010B-5C6F-4C98-98A8-E3A48EE32486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10046" y="1275033"/>
              </a:moveTo>
              <a:arcTo wR="2925543" hR="2925543" stAng="12860688" swAng="1960051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E9030-3FAA-4921-A08A-FD123DCAD42C}">
      <dsp:nvSpPr>
        <dsp:cNvPr id="0" name=""/>
        <dsp:cNvSpPr/>
      </dsp:nvSpPr>
      <dsp:spPr>
        <a:xfrm>
          <a:off x="4304035" y="1916"/>
          <a:ext cx="2254115" cy="14651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Groot forum</a:t>
          </a:r>
        </a:p>
      </dsp:txBody>
      <dsp:txXfrm>
        <a:off x="4375559" y="73440"/>
        <a:ext cx="2111067" cy="1322127"/>
      </dsp:txXfrm>
    </dsp:sp>
    <dsp:sp modelId="{D88A5112-245D-4055-BCA6-EC9B45CD1C13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068064" y="232320"/>
              </a:moveTo>
              <a:arcTo wR="2925543" hR="2925543" stAng="17579260" swAng="196005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CEE77-2937-40B0-BC12-44C8643A38A5}">
      <dsp:nvSpPr>
        <dsp:cNvPr id="0" name=""/>
        <dsp:cNvSpPr/>
      </dsp:nvSpPr>
      <dsp:spPr>
        <a:xfrm>
          <a:off x="7086392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Taakgroepen</a:t>
          </a:r>
        </a:p>
      </dsp:txBody>
      <dsp:txXfrm>
        <a:off x="7157916" y="2094940"/>
        <a:ext cx="2111067" cy="1322127"/>
      </dsp:txXfrm>
    </dsp:sp>
    <dsp:sp modelId="{8DFDC3BE-72BC-4B5D-A3F1-DD59E477D60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847094" y="2772779"/>
              </a:moveTo>
              <a:arcTo wR="2925543" hR="2925543" stAng="21420409" swAng="219516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5EBE2-8490-48DB-B41B-17816871C670}">
      <dsp:nvSpPr>
        <dsp:cNvPr id="0" name=""/>
        <dsp:cNvSpPr/>
      </dsp:nvSpPr>
      <dsp:spPr>
        <a:xfrm>
          <a:off x="6023626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Stuurgroep</a:t>
          </a:r>
        </a:p>
      </dsp:txBody>
      <dsp:txXfrm>
        <a:off x="6095150" y="5365797"/>
        <a:ext cx="2111067" cy="1322127"/>
      </dsp:txXfrm>
    </dsp:sp>
    <dsp:sp modelId="{486C1883-E171-461A-B659-E93E7F59691E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3506466" y="5792829"/>
              </a:moveTo>
              <a:arcTo wR="2925543" hR="2925543" stAng="4712801" swAng="137439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6B1A-67BA-4792-AAD1-125833D0F83C}">
      <dsp:nvSpPr>
        <dsp:cNvPr id="0" name=""/>
        <dsp:cNvSpPr/>
      </dsp:nvSpPr>
      <dsp:spPr>
        <a:xfrm>
          <a:off x="2584444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Team Tafelmedewerkers</a:t>
          </a:r>
        </a:p>
      </dsp:txBody>
      <dsp:txXfrm>
        <a:off x="2655968" y="5365797"/>
        <a:ext cx="2111067" cy="1322127"/>
      </dsp:txXfrm>
    </dsp:sp>
    <dsp:sp modelId="{328B35DA-B64B-4D48-84D3-F8F9F908FBA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88593" y="4544208"/>
              </a:moveTo>
              <a:arcTo wR="2925543" hR="2925543" stAng="8784430" swAng="219516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27603-C151-45B8-9788-2692CD3446FC}">
      <dsp:nvSpPr>
        <dsp:cNvPr id="0" name=""/>
        <dsp:cNvSpPr/>
      </dsp:nvSpPr>
      <dsp:spPr>
        <a:xfrm>
          <a:off x="1521678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Lerende praktijkgroep</a:t>
          </a:r>
        </a:p>
      </dsp:txBody>
      <dsp:txXfrm>
        <a:off x="1593202" y="2094940"/>
        <a:ext cx="2111067" cy="1322127"/>
      </dsp:txXfrm>
    </dsp:sp>
    <dsp:sp modelId="{AC0E010B-5C6F-4C98-98A8-E3A48EE32486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10046" y="1275033"/>
              </a:moveTo>
              <a:arcTo wR="2925543" hR="2925543" stAng="12860688" swAng="1960051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E9030-3FAA-4921-A08A-FD123DCAD42C}">
      <dsp:nvSpPr>
        <dsp:cNvPr id="0" name=""/>
        <dsp:cNvSpPr/>
      </dsp:nvSpPr>
      <dsp:spPr>
        <a:xfrm>
          <a:off x="4304035" y="1916"/>
          <a:ext cx="2254115" cy="14651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Groot forum</a:t>
          </a:r>
        </a:p>
      </dsp:txBody>
      <dsp:txXfrm>
        <a:off x="4375559" y="73440"/>
        <a:ext cx="2111067" cy="1322127"/>
      </dsp:txXfrm>
    </dsp:sp>
    <dsp:sp modelId="{D88A5112-245D-4055-BCA6-EC9B45CD1C13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068064" y="232320"/>
              </a:moveTo>
              <a:arcTo wR="2925543" hR="2925543" stAng="17579260" swAng="196005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CEE77-2937-40B0-BC12-44C8643A38A5}">
      <dsp:nvSpPr>
        <dsp:cNvPr id="0" name=""/>
        <dsp:cNvSpPr/>
      </dsp:nvSpPr>
      <dsp:spPr>
        <a:xfrm>
          <a:off x="7086392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Taakgroepen</a:t>
          </a:r>
        </a:p>
      </dsp:txBody>
      <dsp:txXfrm>
        <a:off x="7157916" y="2094940"/>
        <a:ext cx="2111067" cy="1322127"/>
      </dsp:txXfrm>
    </dsp:sp>
    <dsp:sp modelId="{8DFDC3BE-72BC-4B5D-A3F1-DD59E477D60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847094" y="2772779"/>
              </a:moveTo>
              <a:arcTo wR="2925543" hR="2925543" stAng="21420409" swAng="219516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5EBE2-8490-48DB-B41B-17816871C670}">
      <dsp:nvSpPr>
        <dsp:cNvPr id="0" name=""/>
        <dsp:cNvSpPr/>
      </dsp:nvSpPr>
      <dsp:spPr>
        <a:xfrm>
          <a:off x="6023626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Stuurgroep</a:t>
          </a:r>
        </a:p>
      </dsp:txBody>
      <dsp:txXfrm>
        <a:off x="6095150" y="5365797"/>
        <a:ext cx="2111067" cy="1322127"/>
      </dsp:txXfrm>
    </dsp:sp>
    <dsp:sp modelId="{486C1883-E171-461A-B659-E93E7F59691E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3506466" y="5792829"/>
              </a:moveTo>
              <a:arcTo wR="2925543" hR="2925543" stAng="4712801" swAng="137439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6B1A-67BA-4792-AAD1-125833D0F83C}">
      <dsp:nvSpPr>
        <dsp:cNvPr id="0" name=""/>
        <dsp:cNvSpPr/>
      </dsp:nvSpPr>
      <dsp:spPr>
        <a:xfrm>
          <a:off x="2584444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Team Tafelmedewerkers</a:t>
          </a:r>
        </a:p>
      </dsp:txBody>
      <dsp:txXfrm>
        <a:off x="2655968" y="5365797"/>
        <a:ext cx="2111067" cy="1322127"/>
      </dsp:txXfrm>
    </dsp:sp>
    <dsp:sp modelId="{328B35DA-B64B-4D48-84D3-F8F9F908FBA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88593" y="4544208"/>
              </a:moveTo>
              <a:arcTo wR="2925543" hR="2925543" stAng="8784430" swAng="219516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27603-C151-45B8-9788-2692CD3446FC}">
      <dsp:nvSpPr>
        <dsp:cNvPr id="0" name=""/>
        <dsp:cNvSpPr/>
      </dsp:nvSpPr>
      <dsp:spPr>
        <a:xfrm>
          <a:off x="1521678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Lerende praktijkgroep</a:t>
          </a:r>
        </a:p>
      </dsp:txBody>
      <dsp:txXfrm>
        <a:off x="1593202" y="2094940"/>
        <a:ext cx="2111067" cy="1322127"/>
      </dsp:txXfrm>
    </dsp:sp>
    <dsp:sp modelId="{AC0E010B-5C6F-4C98-98A8-E3A48EE32486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10046" y="1275033"/>
              </a:moveTo>
              <a:arcTo wR="2925543" hR="2925543" stAng="12860688" swAng="1960051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E9030-3FAA-4921-A08A-FD123DCAD42C}">
      <dsp:nvSpPr>
        <dsp:cNvPr id="0" name=""/>
        <dsp:cNvSpPr/>
      </dsp:nvSpPr>
      <dsp:spPr>
        <a:xfrm>
          <a:off x="4304035" y="1916"/>
          <a:ext cx="2254115" cy="14651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Groot forum</a:t>
          </a:r>
        </a:p>
      </dsp:txBody>
      <dsp:txXfrm>
        <a:off x="4375559" y="73440"/>
        <a:ext cx="2111067" cy="1322127"/>
      </dsp:txXfrm>
    </dsp:sp>
    <dsp:sp modelId="{D88A5112-245D-4055-BCA6-EC9B45CD1C13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068064" y="232320"/>
              </a:moveTo>
              <a:arcTo wR="2925543" hR="2925543" stAng="17579260" swAng="196005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CEE77-2937-40B0-BC12-44C8643A38A5}">
      <dsp:nvSpPr>
        <dsp:cNvPr id="0" name=""/>
        <dsp:cNvSpPr/>
      </dsp:nvSpPr>
      <dsp:spPr>
        <a:xfrm>
          <a:off x="7086392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Taakgroepen</a:t>
          </a:r>
        </a:p>
      </dsp:txBody>
      <dsp:txXfrm>
        <a:off x="7157916" y="2094940"/>
        <a:ext cx="2111067" cy="1322127"/>
      </dsp:txXfrm>
    </dsp:sp>
    <dsp:sp modelId="{8DFDC3BE-72BC-4B5D-A3F1-DD59E477D60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847094" y="2772779"/>
              </a:moveTo>
              <a:arcTo wR="2925543" hR="2925543" stAng="21420409" swAng="219516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5EBE2-8490-48DB-B41B-17816871C670}">
      <dsp:nvSpPr>
        <dsp:cNvPr id="0" name=""/>
        <dsp:cNvSpPr/>
      </dsp:nvSpPr>
      <dsp:spPr>
        <a:xfrm>
          <a:off x="6023626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Stuurgroep</a:t>
          </a:r>
        </a:p>
      </dsp:txBody>
      <dsp:txXfrm>
        <a:off x="6095150" y="5365797"/>
        <a:ext cx="2111067" cy="1322127"/>
      </dsp:txXfrm>
    </dsp:sp>
    <dsp:sp modelId="{486C1883-E171-461A-B659-E93E7F59691E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3506466" y="5792829"/>
              </a:moveTo>
              <a:arcTo wR="2925543" hR="2925543" stAng="4712801" swAng="137439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6B1A-67BA-4792-AAD1-125833D0F83C}">
      <dsp:nvSpPr>
        <dsp:cNvPr id="0" name=""/>
        <dsp:cNvSpPr/>
      </dsp:nvSpPr>
      <dsp:spPr>
        <a:xfrm>
          <a:off x="2584444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Team Tafelmedewerkers</a:t>
          </a:r>
        </a:p>
      </dsp:txBody>
      <dsp:txXfrm>
        <a:off x="2655968" y="5365797"/>
        <a:ext cx="2111067" cy="1322127"/>
      </dsp:txXfrm>
    </dsp:sp>
    <dsp:sp modelId="{328B35DA-B64B-4D48-84D3-F8F9F908FBA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88593" y="4544208"/>
              </a:moveTo>
              <a:arcTo wR="2925543" hR="2925543" stAng="8784430" swAng="219516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27603-C151-45B8-9788-2692CD3446FC}">
      <dsp:nvSpPr>
        <dsp:cNvPr id="0" name=""/>
        <dsp:cNvSpPr/>
      </dsp:nvSpPr>
      <dsp:spPr>
        <a:xfrm>
          <a:off x="1521678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Lerende praktijkgroep</a:t>
          </a:r>
        </a:p>
      </dsp:txBody>
      <dsp:txXfrm>
        <a:off x="1593202" y="2094940"/>
        <a:ext cx="2111067" cy="1322127"/>
      </dsp:txXfrm>
    </dsp:sp>
    <dsp:sp modelId="{AC0E010B-5C6F-4C98-98A8-E3A48EE32486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10046" y="1275033"/>
              </a:moveTo>
              <a:arcTo wR="2925543" hR="2925543" stAng="12860688" swAng="1960051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4E9030-3FAA-4921-A08A-FD123DCAD42C}">
      <dsp:nvSpPr>
        <dsp:cNvPr id="0" name=""/>
        <dsp:cNvSpPr/>
      </dsp:nvSpPr>
      <dsp:spPr>
        <a:xfrm>
          <a:off x="4304035" y="1916"/>
          <a:ext cx="2254115" cy="146517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Groot forum</a:t>
          </a:r>
        </a:p>
      </dsp:txBody>
      <dsp:txXfrm>
        <a:off x="4375559" y="73440"/>
        <a:ext cx="2111067" cy="1322127"/>
      </dsp:txXfrm>
    </dsp:sp>
    <dsp:sp modelId="{D88A5112-245D-4055-BCA6-EC9B45CD1C13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068064" y="232320"/>
              </a:moveTo>
              <a:arcTo wR="2925543" hR="2925543" stAng="17579260" swAng="1960051"/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6CEE77-2937-40B0-BC12-44C8643A38A5}">
      <dsp:nvSpPr>
        <dsp:cNvPr id="0" name=""/>
        <dsp:cNvSpPr/>
      </dsp:nvSpPr>
      <dsp:spPr>
        <a:xfrm>
          <a:off x="7086392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Taakgroepen</a:t>
          </a:r>
        </a:p>
      </dsp:txBody>
      <dsp:txXfrm>
        <a:off x="7157916" y="2094940"/>
        <a:ext cx="2111067" cy="1322127"/>
      </dsp:txXfrm>
    </dsp:sp>
    <dsp:sp modelId="{8DFDC3BE-72BC-4B5D-A3F1-DD59E477D60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847094" y="2772779"/>
              </a:moveTo>
              <a:arcTo wR="2925543" hR="2925543" stAng="21420409" swAng="2195160"/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25EBE2-8490-48DB-B41B-17816871C670}">
      <dsp:nvSpPr>
        <dsp:cNvPr id="0" name=""/>
        <dsp:cNvSpPr/>
      </dsp:nvSpPr>
      <dsp:spPr>
        <a:xfrm>
          <a:off x="6023626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Stuurgroep</a:t>
          </a:r>
        </a:p>
      </dsp:txBody>
      <dsp:txXfrm>
        <a:off x="6095150" y="5365797"/>
        <a:ext cx="2111067" cy="1322127"/>
      </dsp:txXfrm>
    </dsp:sp>
    <dsp:sp modelId="{486C1883-E171-461A-B659-E93E7F59691E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3506466" y="5792829"/>
              </a:moveTo>
              <a:arcTo wR="2925543" hR="2925543" stAng="4712801" swAng="1374397"/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56B1A-67BA-4792-AAD1-125833D0F83C}">
      <dsp:nvSpPr>
        <dsp:cNvPr id="0" name=""/>
        <dsp:cNvSpPr/>
      </dsp:nvSpPr>
      <dsp:spPr>
        <a:xfrm>
          <a:off x="2584444" y="5294273"/>
          <a:ext cx="2254115" cy="146517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Team Tafelmedewerkers</a:t>
          </a:r>
        </a:p>
      </dsp:txBody>
      <dsp:txXfrm>
        <a:off x="2655968" y="5365797"/>
        <a:ext cx="2111067" cy="1322127"/>
      </dsp:txXfrm>
    </dsp:sp>
    <dsp:sp modelId="{328B35DA-B64B-4D48-84D3-F8F9F908FBA2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488593" y="4544208"/>
              </a:moveTo>
              <a:arcTo wR="2925543" hR="2925543" stAng="8784430" swAng="2195160"/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9E27603-C151-45B8-9788-2692CD3446FC}">
      <dsp:nvSpPr>
        <dsp:cNvPr id="0" name=""/>
        <dsp:cNvSpPr/>
      </dsp:nvSpPr>
      <dsp:spPr>
        <a:xfrm>
          <a:off x="1521678" y="2023416"/>
          <a:ext cx="2254115" cy="1465175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l-NL" sz="2000" kern="1200" dirty="0"/>
            <a:t>Lerende praktijkgroep</a:t>
          </a:r>
        </a:p>
      </dsp:txBody>
      <dsp:txXfrm>
        <a:off x="1593202" y="2094940"/>
        <a:ext cx="2111067" cy="1322127"/>
      </dsp:txXfrm>
    </dsp:sp>
    <dsp:sp modelId="{AC0E010B-5C6F-4C98-98A8-E3A48EE32486}">
      <dsp:nvSpPr>
        <dsp:cNvPr id="0" name=""/>
        <dsp:cNvSpPr/>
      </dsp:nvSpPr>
      <dsp:spPr>
        <a:xfrm>
          <a:off x="2505550" y="734503"/>
          <a:ext cx="5851086" cy="5851086"/>
        </a:xfrm>
        <a:custGeom>
          <a:avLst/>
          <a:gdLst/>
          <a:ahLst/>
          <a:cxnLst/>
          <a:rect l="0" t="0" r="0" b="0"/>
          <a:pathLst>
            <a:path>
              <a:moveTo>
                <a:pt x="510046" y="1275033"/>
              </a:moveTo>
              <a:arcTo wR="2925543" hR="2925543" stAng="12860688" swAng="1960051"/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-40000" prstMaterial="matte"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7B90C-B9A3-47A1-9321-EB22658CFEDC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777607" y="9428584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091386-FD8A-48EA-AE7B-FB32F4F583B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8157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D50025-38E2-4DA7-A633-13FF9586E7FD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66750" y="4776788"/>
            <a:ext cx="5335588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FC4D6D-663A-4AE8-992B-B2B4817A16D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0884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868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75229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609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8341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0015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4516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55931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17135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2398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3710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987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01BC9-29E9-46AF-BECD-55114AD21A7B}" type="datetimeFigureOut">
              <a:rPr lang="nl-NL" smtClean="0"/>
              <a:t>21-6-2018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5035F7-3A73-4764-993F-ABF2B86D016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350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433002"/>
          </a:xfrm>
        </p:spPr>
        <p:txBody>
          <a:bodyPr>
            <a:normAutofit fontScale="92500" lnSpcReduction="10000"/>
          </a:bodyPr>
          <a:lstStyle/>
          <a:p>
            <a:endParaRPr lang="nl-BE" dirty="0"/>
          </a:p>
          <a:p>
            <a:r>
              <a:rPr lang="nl-BE" sz="4600" dirty="0">
                <a:latin typeface="Arial Rounded MT Bold" panose="020F0704030504030204" pitchFamily="34" charset="0"/>
              </a:rPr>
              <a:t>3</a:t>
            </a:r>
            <a:r>
              <a:rPr lang="nl-BE" sz="4600" baseline="30000" dirty="0">
                <a:latin typeface="Arial Rounded MT Bold" panose="020F0704030504030204" pitchFamily="34" charset="0"/>
              </a:rPr>
              <a:t>e</a:t>
            </a:r>
            <a:r>
              <a:rPr lang="nl-BE" sz="4600" dirty="0">
                <a:latin typeface="Arial Rounded MT Bold" panose="020F0704030504030204" pitchFamily="34" charset="0"/>
              </a:rPr>
              <a:t> Groot Forum</a:t>
            </a:r>
          </a:p>
          <a:p>
            <a:r>
              <a:rPr lang="nl-BE" sz="4600" dirty="0">
                <a:latin typeface="Arial Rounded MT Bold" panose="020F0704030504030204" pitchFamily="34" charset="0"/>
              </a:rPr>
              <a:t>14 juni 2018</a:t>
            </a:r>
          </a:p>
          <a:p>
            <a:r>
              <a:rPr lang="nl-BE" sz="4600" dirty="0">
                <a:latin typeface="Arial Rounded MT Bold" panose="020F0704030504030204" pitchFamily="34" charset="0"/>
              </a:rPr>
              <a:t>Stad Eeklo</a:t>
            </a:r>
            <a:endParaRPr lang="nl-NL" sz="4600" dirty="0">
              <a:latin typeface="Arial Rounded MT Bold" panose="020F0704030504030204" pitchFamily="34" charset="0"/>
            </a:endParaRPr>
          </a:p>
        </p:txBody>
      </p:sp>
      <p:pic>
        <p:nvPicPr>
          <p:cNvPr id="4" name="Picture 2" descr="https://www.rtjdetafels.be/images/rtjdetafels_banners.jpg">
            <a:extLst>
              <a:ext uri="{FF2B5EF4-FFF2-40B4-BE49-F238E27FC236}">
                <a16:creationId xmlns:a16="http://schemas.microsoft.com/office/drawing/2014/main" id="{0F3A9D8E-1B7A-4AF6-A3D2-501A5B433C3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6" b="48751"/>
          <a:stretch/>
        </p:blipFill>
        <p:spPr bwMode="auto">
          <a:xfrm>
            <a:off x="1936955" y="1345475"/>
            <a:ext cx="8304326" cy="1732022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420120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58E5D83B-4D04-4B82-8E45-38BCC24AA1D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91613" y="1"/>
          <a:ext cx="1086218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4BB20E18-BC2F-4974-AD98-A9461E85F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39" y="78657"/>
            <a:ext cx="4176252" cy="1325563"/>
          </a:xfrm>
        </p:spPr>
        <p:txBody>
          <a:bodyPr/>
          <a:lstStyle/>
          <a:p>
            <a:r>
              <a:rPr lang="nl-BE" dirty="0" err="1">
                <a:solidFill>
                  <a:schemeClr val="bg1"/>
                </a:solidFill>
              </a:rPr>
              <a:t>Governance</a:t>
            </a:r>
            <a:r>
              <a:rPr lang="nl-BE" dirty="0">
                <a:solidFill>
                  <a:schemeClr val="bg1"/>
                </a:solidFill>
              </a:rPr>
              <a:t> structuur</a:t>
            </a:r>
          </a:p>
        </p:txBody>
      </p:sp>
      <p:pic>
        <p:nvPicPr>
          <p:cNvPr id="7" name="Picture 2" descr="https://www.rtjdetafels.be/images/rtjdetafels_banners.jpg">
            <a:extLst>
              <a:ext uri="{FF2B5EF4-FFF2-40B4-BE49-F238E27FC236}">
                <a16:creationId xmlns:a16="http://schemas.microsoft.com/office/drawing/2014/main" id="{E575DAC0-3FAC-4910-A5D1-13E495118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6" b="48751"/>
          <a:stretch/>
        </p:blipFill>
        <p:spPr bwMode="auto">
          <a:xfrm>
            <a:off x="3513405" y="3736214"/>
            <a:ext cx="5143065" cy="78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: links 2">
            <a:extLst>
              <a:ext uri="{FF2B5EF4-FFF2-40B4-BE49-F238E27FC236}">
                <a16:creationId xmlns:a16="http://schemas.microsoft.com/office/drawing/2014/main" id="{417CFC95-D020-43FF-A2CF-684C5AD6768C}"/>
              </a:ext>
            </a:extLst>
          </p:cNvPr>
          <p:cNvSpPr/>
          <p:nvPr/>
        </p:nvSpPr>
        <p:spPr>
          <a:xfrm rot="1995594">
            <a:off x="3727699" y="3296081"/>
            <a:ext cx="2017986" cy="525517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31956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>
            <a:extLst>
              <a:ext uri="{FF2B5EF4-FFF2-40B4-BE49-F238E27FC236}">
                <a16:creationId xmlns:a16="http://schemas.microsoft.com/office/drawing/2014/main" id="{2BA329F4-8422-433E-A6A5-B66C4B3167E4}"/>
              </a:ext>
            </a:extLst>
          </p:cNvPr>
          <p:cNvGrpSpPr/>
          <p:nvPr/>
        </p:nvGrpSpPr>
        <p:grpSpPr>
          <a:xfrm>
            <a:off x="838200" y="169521"/>
            <a:ext cx="2254115" cy="1465175"/>
            <a:chOff x="1521678" y="2023416"/>
            <a:chExt cx="2254115" cy="1465175"/>
          </a:xfrm>
          <a:scene3d>
            <a:camera prst="orthographicFront"/>
            <a:lightRig rig="flat" dir="t"/>
          </a:scene3d>
        </p:grpSpPr>
        <p:sp>
          <p:nvSpPr>
            <p:cNvPr id="5" name="Rechthoek: afgeronde hoeken 4">
              <a:extLst>
                <a:ext uri="{FF2B5EF4-FFF2-40B4-BE49-F238E27FC236}">
                  <a16:creationId xmlns:a16="http://schemas.microsoft.com/office/drawing/2014/main" id="{582F94C3-2FAE-43A7-A050-BBF76B42DEED}"/>
                </a:ext>
              </a:extLst>
            </p:cNvPr>
            <p:cNvSpPr/>
            <p:nvPr/>
          </p:nvSpPr>
          <p:spPr>
            <a:xfrm>
              <a:off x="1521678" y="2023416"/>
              <a:ext cx="2254115" cy="1465175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hthoek: afgeronde hoeken 4">
              <a:extLst>
                <a:ext uri="{FF2B5EF4-FFF2-40B4-BE49-F238E27FC236}">
                  <a16:creationId xmlns:a16="http://schemas.microsoft.com/office/drawing/2014/main" id="{B9140CC3-998C-476A-A533-E878F71D94D5}"/>
                </a:ext>
              </a:extLst>
            </p:cNvPr>
            <p:cNvSpPr txBox="1"/>
            <p:nvPr/>
          </p:nvSpPr>
          <p:spPr>
            <a:xfrm>
              <a:off x="1593202" y="2094940"/>
              <a:ext cx="2111067" cy="13221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/>
                <a:t>Lerende praktijkgroep</a:t>
              </a:r>
            </a:p>
          </p:txBody>
        </p:sp>
      </p:grpSp>
      <p:graphicFrame>
        <p:nvGraphicFramePr>
          <p:cNvPr id="10" name="Tabel 9">
            <a:extLst>
              <a:ext uri="{FF2B5EF4-FFF2-40B4-BE49-F238E27FC236}">
                <a16:creationId xmlns:a16="http://schemas.microsoft.com/office/drawing/2014/main" id="{54B274CF-A271-4197-81FA-40D0CF5C9D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2603929"/>
              </p:ext>
            </p:extLst>
          </p:nvPr>
        </p:nvGraphicFramePr>
        <p:xfrm>
          <a:off x="1602658" y="2182761"/>
          <a:ext cx="9055510" cy="30381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52424">
                  <a:extLst>
                    <a:ext uri="{9D8B030D-6E8A-4147-A177-3AD203B41FA5}">
                      <a16:colId xmlns:a16="http://schemas.microsoft.com/office/drawing/2014/main" val="1487154396"/>
                    </a:ext>
                  </a:extLst>
                </a:gridCol>
                <a:gridCol w="5203086">
                  <a:extLst>
                    <a:ext uri="{9D8B030D-6E8A-4147-A177-3AD203B41FA5}">
                      <a16:colId xmlns:a16="http://schemas.microsoft.com/office/drawing/2014/main" val="3353863051"/>
                    </a:ext>
                  </a:extLst>
                </a:gridCol>
              </a:tblGrid>
              <a:tr h="652463">
                <a:tc>
                  <a:txBody>
                    <a:bodyPr/>
                    <a:lstStyle/>
                    <a:p>
                      <a:r>
                        <a:rPr lang="nl-BE" sz="2400" dirty="0"/>
                        <a:t>Functie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BE" sz="2400" dirty="0"/>
                        <a:t>Mogelijke activiteiten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747979"/>
                  </a:ext>
                </a:extLst>
              </a:tr>
              <a:tr h="2385704">
                <a:tc>
                  <a:txBody>
                    <a:bodyPr/>
                    <a:lstStyle/>
                    <a:p>
                      <a:r>
                        <a:rPr lang="nl-BE" sz="2400" dirty="0"/>
                        <a:t>Realisatie van de projectdoelen in de praktijk</a:t>
                      </a:r>
                    </a:p>
                    <a:p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nl-BE" sz="2400" b="1" dirty="0"/>
                        <a:t>Praktijkgroep</a:t>
                      </a:r>
                      <a:r>
                        <a:rPr lang="nl-BE" sz="2400" dirty="0"/>
                        <a:t>: 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400" dirty="0"/>
                        <a:t>leergroep van </a:t>
                      </a:r>
                      <a:r>
                        <a:rPr lang="nl-BE" sz="2400" dirty="0" smtClean="0"/>
                        <a:t>praktijkwerkers</a:t>
                      </a:r>
                      <a:endParaRPr lang="nl-BE" sz="24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400" dirty="0"/>
                        <a:t>klankbord voor </a:t>
                      </a:r>
                      <a:r>
                        <a:rPr lang="nl-BE" sz="2400" dirty="0" smtClean="0"/>
                        <a:t>stuurgroep</a:t>
                      </a:r>
                      <a:endParaRPr lang="nl-BE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4909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56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58E5D83B-4D04-4B82-8E45-38BCC24AA1D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91613" y="1"/>
          <a:ext cx="1086218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4BB20E18-BC2F-4974-AD98-A9461E85F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39" y="78657"/>
            <a:ext cx="4176252" cy="1325563"/>
          </a:xfrm>
        </p:spPr>
        <p:txBody>
          <a:bodyPr/>
          <a:lstStyle/>
          <a:p>
            <a:r>
              <a:rPr lang="nl-BE" dirty="0" err="1">
                <a:solidFill>
                  <a:schemeClr val="bg1"/>
                </a:solidFill>
              </a:rPr>
              <a:t>Governance</a:t>
            </a:r>
            <a:r>
              <a:rPr lang="nl-BE" dirty="0">
                <a:solidFill>
                  <a:schemeClr val="bg1"/>
                </a:solidFill>
              </a:rPr>
              <a:t> structuur</a:t>
            </a:r>
          </a:p>
        </p:txBody>
      </p:sp>
      <p:pic>
        <p:nvPicPr>
          <p:cNvPr id="7" name="Picture 2" descr="https://www.rtjdetafels.be/images/rtjdetafels_banners.jpg">
            <a:extLst>
              <a:ext uri="{FF2B5EF4-FFF2-40B4-BE49-F238E27FC236}">
                <a16:creationId xmlns:a16="http://schemas.microsoft.com/office/drawing/2014/main" id="{E575DAC0-3FAC-4910-A5D1-13E495118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6" b="48751"/>
          <a:stretch/>
        </p:blipFill>
        <p:spPr bwMode="auto">
          <a:xfrm>
            <a:off x="3513405" y="3736214"/>
            <a:ext cx="5143065" cy="78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: links 2">
            <a:extLst>
              <a:ext uri="{FF2B5EF4-FFF2-40B4-BE49-F238E27FC236}">
                <a16:creationId xmlns:a16="http://schemas.microsoft.com/office/drawing/2014/main" id="{417CFC95-D020-43FF-A2CF-684C5AD6768C}"/>
              </a:ext>
            </a:extLst>
          </p:cNvPr>
          <p:cNvSpPr/>
          <p:nvPr/>
        </p:nvSpPr>
        <p:spPr>
          <a:xfrm rot="1995594">
            <a:off x="9151038" y="3473455"/>
            <a:ext cx="2017986" cy="525517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3698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Afbeeldingsresultaat voor we hebben je nodig">
            <a:extLst>
              <a:ext uri="{FF2B5EF4-FFF2-40B4-BE49-F238E27FC236}">
                <a16:creationId xmlns:a16="http://schemas.microsoft.com/office/drawing/2014/main" id="{1D4B82C9-C016-49FE-A313-536C3EA2BF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0459" y="357352"/>
            <a:ext cx="9060907" cy="6017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4726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>
            <a:extLst>
              <a:ext uri="{FF2B5EF4-FFF2-40B4-BE49-F238E27FC236}">
                <a16:creationId xmlns:a16="http://schemas.microsoft.com/office/drawing/2014/main" id="{BDD4AF0C-89AF-4F49-9689-C671C61E34F4}"/>
              </a:ext>
            </a:extLst>
          </p:cNvPr>
          <p:cNvGrpSpPr/>
          <p:nvPr/>
        </p:nvGrpSpPr>
        <p:grpSpPr>
          <a:xfrm>
            <a:off x="838200" y="189186"/>
            <a:ext cx="2254115" cy="1465175"/>
            <a:chOff x="7086392" y="2023416"/>
            <a:chExt cx="2254115" cy="1465175"/>
          </a:xfrm>
          <a:scene3d>
            <a:camera prst="orthographicFront"/>
            <a:lightRig rig="flat" dir="t"/>
          </a:scene3d>
        </p:grpSpPr>
        <p:sp>
          <p:nvSpPr>
            <p:cNvPr id="5" name="Rechthoek: afgeronde hoeken 4">
              <a:extLst>
                <a:ext uri="{FF2B5EF4-FFF2-40B4-BE49-F238E27FC236}">
                  <a16:creationId xmlns:a16="http://schemas.microsoft.com/office/drawing/2014/main" id="{5DB8A2EA-DD12-4980-98A6-FDA4F1CCE3C8}"/>
                </a:ext>
              </a:extLst>
            </p:cNvPr>
            <p:cNvSpPr/>
            <p:nvPr/>
          </p:nvSpPr>
          <p:spPr>
            <a:xfrm>
              <a:off x="7086392" y="2023416"/>
              <a:ext cx="2254115" cy="1465175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hthoek: afgeronde hoeken 4">
              <a:extLst>
                <a:ext uri="{FF2B5EF4-FFF2-40B4-BE49-F238E27FC236}">
                  <a16:creationId xmlns:a16="http://schemas.microsoft.com/office/drawing/2014/main" id="{B66DC9BA-5539-4B54-83C7-37393C02E778}"/>
                </a:ext>
              </a:extLst>
            </p:cNvPr>
            <p:cNvSpPr txBox="1"/>
            <p:nvPr/>
          </p:nvSpPr>
          <p:spPr>
            <a:xfrm>
              <a:off x="7157916" y="2094940"/>
              <a:ext cx="2111067" cy="13221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dirty="0"/>
                <a:t>Werk</a:t>
              </a:r>
              <a:r>
                <a:rPr lang="nl-NL" sz="2000" kern="1200" dirty="0"/>
                <a:t>groepen</a:t>
              </a:r>
            </a:p>
          </p:txBody>
        </p:sp>
      </p:grpSp>
      <p:pic>
        <p:nvPicPr>
          <p:cNvPr id="1026" name="Picture 2" descr="Afbeeldingsresultaat voor profiel">
            <a:extLst>
              <a:ext uri="{FF2B5EF4-FFF2-40B4-BE49-F238E27FC236}">
                <a16:creationId xmlns:a16="http://schemas.microsoft.com/office/drawing/2014/main" id="{0C391211-E34A-4BF5-A97D-7097EF708B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7574" y="2368213"/>
            <a:ext cx="2504840" cy="250484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28" name="Picture 4" descr="Afbeeldingsresultaat voor module">
            <a:extLst>
              <a:ext uri="{FF2B5EF4-FFF2-40B4-BE49-F238E27FC236}">
                <a16:creationId xmlns:a16="http://schemas.microsoft.com/office/drawing/2014/main" id="{FDBC7CBF-8646-47FD-83AD-A5D4B841AA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247" y="2410705"/>
            <a:ext cx="3003836" cy="246234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  <p:pic>
        <p:nvPicPr>
          <p:cNvPr id="1030" name="Picture 6" descr="Afbeeldingsresultaat voor werkgever">
            <a:extLst>
              <a:ext uri="{FF2B5EF4-FFF2-40B4-BE49-F238E27FC236}">
                <a16:creationId xmlns:a16="http://schemas.microsoft.com/office/drawing/2014/main" id="{995E90F1-E623-401D-90B7-88C64FE72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3139" y="2410705"/>
            <a:ext cx="2505276" cy="25052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1838705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58E5D83B-4D04-4B82-8E45-38BCC24AA1D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91613" y="1"/>
          <a:ext cx="1086218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4BB20E18-BC2F-4974-AD98-A9461E85F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39" y="78657"/>
            <a:ext cx="4176252" cy="1325563"/>
          </a:xfrm>
        </p:spPr>
        <p:txBody>
          <a:bodyPr/>
          <a:lstStyle/>
          <a:p>
            <a:r>
              <a:rPr lang="nl-BE" dirty="0" err="1">
                <a:solidFill>
                  <a:schemeClr val="bg1"/>
                </a:solidFill>
              </a:rPr>
              <a:t>Governance</a:t>
            </a:r>
            <a:r>
              <a:rPr lang="nl-BE" dirty="0">
                <a:solidFill>
                  <a:schemeClr val="bg1"/>
                </a:solidFill>
              </a:rPr>
              <a:t> structuur</a:t>
            </a:r>
          </a:p>
        </p:txBody>
      </p:sp>
      <p:pic>
        <p:nvPicPr>
          <p:cNvPr id="7" name="Picture 2" descr="https://www.rtjdetafels.be/images/rtjdetafels_banners.jpg">
            <a:extLst>
              <a:ext uri="{FF2B5EF4-FFF2-40B4-BE49-F238E27FC236}">
                <a16:creationId xmlns:a16="http://schemas.microsoft.com/office/drawing/2014/main" id="{E575DAC0-3FAC-4910-A5D1-13E495118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6" b="48751"/>
          <a:stretch/>
        </p:blipFill>
        <p:spPr bwMode="auto">
          <a:xfrm>
            <a:off x="3513405" y="3736214"/>
            <a:ext cx="5143065" cy="78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: links 2">
            <a:extLst>
              <a:ext uri="{FF2B5EF4-FFF2-40B4-BE49-F238E27FC236}">
                <a16:creationId xmlns:a16="http://schemas.microsoft.com/office/drawing/2014/main" id="{417CFC95-D020-43FF-A2CF-684C5AD6768C}"/>
              </a:ext>
            </a:extLst>
          </p:cNvPr>
          <p:cNvSpPr/>
          <p:nvPr/>
        </p:nvSpPr>
        <p:spPr>
          <a:xfrm rot="12372551">
            <a:off x="1483109" y="4944613"/>
            <a:ext cx="2017986" cy="525517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572565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Verwelkoming </a:t>
            </a:r>
          </a:p>
          <a:p>
            <a:r>
              <a:rPr lang="nl-BE" b="1" dirty="0"/>
              <a:t>Visie en uitgangspunten engagement</a:t>
            </a:r>
          </a:p>
          <a:p>
            <a:r>
              <a:rPr lang="nl-BE" dirty="0"/>
              <a:t>Aan de slag in kleine groepen</a:t>
            </a:r>
          </a:p>
          <a:p>
            <a:r>
              <a:rPr lang="nl-BE" dirty="0"/>
              <a:t>Terugkoppeling </a:t>
            </a:r>
          </a:p>
          <a:p>
            <a:r>
              <a:rPr lang="nl-BE" dirty="0"/>
              <a:t>Stand van zaken fase 2 </a:t>
            </a:r>
          </a:p>
          <a:p>
            <a:r>
              <a:rPr lang="nl-BE" dirty="0"/>
              <a:t>Registratie </a:t>
            </a:r>
          </a:p>
          <a:p>
            <a:r>
              <a:rPr lang="nl-BE" dirty="0"/>
              <a:t>Oproep werkgroepen </a:t>
            </a:r>
          </a:p>
          <a:p>
            <a:r>
              <a:rPr lang="nl-BE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223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9904"/>
          </a:xfrm>
        </p:spPr>
        <p:txBody>
          <a:bodyPr>
            <a:normAutofit/>
          </a:bodyPr>
          <a:lstStyle/>
          <a:p>
            <a:r>
              <a:rPr lang="nl-BE" sz="3600" b="1" dirty="0"/>
              <a:t>Visie en uitgangspunten engagement – Stefanie Verduyn</a:t>
            </a:r>
            <a:endParaRPr lang="nl-NL" sz="3600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nl-BE" dirty="0"/>
          </a:p>
          <a:p>
            <a:endParaRPr lang="nl-BE" dirty="0"/>
          </a:p>
        </p:txBody>
      </p:sp>
      <p:graphicFrame>
        <p:nvGraphicFramePr>
          <p:cNvPr id="4" name="Tabe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5427508"/>
              </p:ext>
            </p:extLst>
          </p:nvPr>
        </p:nvGraphicFramePr>
        <p:xfrm>
          <a:off x="548637" y="1045031"/>
          <a:ext cx="10972802" cy="57589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6872">
                  <a:extLst>
                    <a:ext uri="{9D8B030D-6E8A-4147-A177-3AD203B41FA5}">
                      <a16:colId xmlns:a16="http://schemas.microsoft.com/office/drawing/2014/main" val="3495424690"/>
                    </a:ext>
                  </a:extLst>
                </a:gridCol>
                <a:gridCol w="6635930">
                  <a:extLst>
                    <a:ext uri="{9D8B030D-6E8A-4147-A177-3AD203B41FA5}">
                      <a16:colId xmlns:a16="http://schemas.microsoft.com/office/drawing/2014/main" val="1162479955"/>
                    </a:ext>
                  </a:extLst>
                </a:gridCol>
              </a:tblGrid>
              <a:tr h="6941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400" dirty="0" smtClean="0"/>
                        <a:t>Conceptueel</a:t>
                      </a:r>
                      <a:endParaRPr lang="nl-B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400" dirty="0"/>
                        <a:t>Procedureel</a:t>
                      </a:r>
                      <a:endParaRPr lang="nl-NL" sz="2400" dirty="0"/>
                    </a:p>
                    <a:p>
                      <a:pPr algn="ctr"/>
                      <a:endParaRPr lang="nl-NL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4169676"/>
                  </a:ext>
                </a:extLst>
              </a:tr>
              <a:tr h="4935969">
                <a:tc>
                  <a:txBody>
                    <a:bodyPr/>
                    <a:lstStyle/>
                    <a:p>
                      <a:pPr lvl="1"/>
                      <a:r>
                        <a:rPr lang="nl-BE" sz="2400" dirty="0"/>
                        <a:t>Projectoproep vanuit de </a:t>
                      </a:r>
                      <a:r>
                        <a:rPr lang="nl-BE" sz="2400" dirty="0" smtClean="0"/>
                        <a:t>overheid</a:t>
                      </a:r>
                    </a:p>
                    <a:p>
                      <a:pPr lvl="1"/>
                      <a:endParaRPr lang="nl-BE" sz="2400" dirty="0" smtClean="0"/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800" dirty="0" smtClean="0"/>
                        <a:t>Binnen 1 maand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800" dirty="0" smtClean="0"/>
                        <a:t>Continuïteit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800" dirty="0" smtClean="0"/>
                        <a:t>Flexibel</a:t>
                      </a:r>
                      <a:r>
                        <a:rPr lang="nl-BE" sz="1800" baseline="0" dirty="0" smtClean="0"/>
                        <a:t> en gedifferentieerd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800" baseline="0" dirty="0" smtClean="0"/>
                        <a:t>Escalatie voorkomend</a:t>
                      </a:r>
                      <a:endParaRPr lang="nl-BE" sz="1800" dirty="0" smtClean="0"/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800" baseline="0" dirty="0" smtClean="0"/>
                        <a:t>1 Plan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800" baseline="0" dirty="0" smtClean="0"/>
                        <a:t>Gedeelde verantwoordelijkheid</a:t>
                      </a:r>
                    </a:p>
                    <a:p>
                      <a:pPr marL="1200150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nl-BE" sz="1800" baseline="0" dirty="0" smtClean="0"/>
                        <a:t>Afstemmen GV – crisis - GGZ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sz="1800" dirty="0" smtClean="0"/>
                        <a:t>Alle</a:t>
                      </a:r>
                      <a:r>
                        <a:rPr lang="nl-BE" sz="1800" baseline="0" dirty="0" smtClean="0"/>
                        <a:t> </a:t>
                      </a:r>
                      <a:r>
                        <a:rPr lang="nl-BE" sz="1800" baseline="0" dirty="0"/>
                        <a:t>RTH-aanbieders </a:t>
                      </a:r>
                      <a:r>
                        <a:rPr lang="nl-BE" sz="1800" baseline="0" dirty="0" smtClean="0"/>
                        <a:t>en DBI als partner</a:t>
                      </a:r>
                    </a:p>
                    <a:p>
                      <a:pPr marL="1200150" lvl="2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sz="1800" baseline="0" dirty="0" smtClean="0"/>
                        <a:t>Minimaal 1VTE ELPF</a:t>
                      </a:r>
                      <a:endParaRPr lang="nl-BE" sz="1800" dirty="0"/>
                    </a:p>
                    <a:p>
                      <a:endParaRPr lang="nl-NL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dirty="0"/>
                        <a:t>Participeren</a:t>
                      </a:r>
                      <a:r>
                        <a:rPr lang="nl-BE" baseline="0" dirty="0"/>
                        <a:t> in verder ontwikkeling en proces als netwerk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baseline="0" dirty="0"/>
                        <a:t>Participeren aan de verdere vormgeving van RTJ De </a:t>
                      </a:r>
                      <a:r>
                        <a:rPr lang="nl-BE" baseline="0" dirty="0" smtClean="0"/>
                        <a:t>Tafels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nl-BE" baseline="0" dirty="0" smtClean="0"/>
                    </a:p>
                    <a:p>
                      <a:pPr marL="285750" indent="-285750">
                        <a:buFont typeface="Wingdings" panose="05000000000000000000" pitchFamily="2" charset="2"/>
                        <a:buChar char="è"/>
                      </a:pPr>
                      <a:r>
                        <a:rPr lang="nl-BE" baseline="0" dirty="0" smtClean="0">
                          <a:sym typeface="Wingdings" panose="05000000000000000000" pitchFamily="2" charset="2"/>
                        </a:rPr>
                        <a:t>OPBOUWEN VAN EEN GEDRAGEN KWALITEITSKADER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endParaRPr lang="nl-BE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baseline="0" dirty="0"/>
                        <a:t>Aanmelding RTJ De </a:t>
                      </a:r>
                      <a:r>
                        <a:rPr lang="nl-BE" baseline="0" dirty="0" smtClean="0"/>
                        <a:t>Tafels</a:t>
                      </a:r>
                      <a:endParaRPr lang="nl-BE" baseline="0" dirty="0"/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nl-BE" baseline="0" dirty="0"/>
                        <a:t>        - Vertrekken vanuit de vraag van de cliënt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nl-BE" baseline="0" dirty="0"/>
                        <a:t>        - Verdere proces doorspreken met </a:t>
                      </a:r>
                      <a:r>
                        <a:rPr lang="nl-BE" baseline="0" dirty="0" smtClean="0"/>
                        <a:t>cliënt</a:t>
                      </a:r>
                    </a:p>
                    <a:p>
                      <a:pPr marL="0" indent="0">
                        <a:buFont typeface="Wingdings" panose="05000000000000000000" pitchFamily="2" charset="2"/>
                        <a:buNone/>
                      </a:pPr>
                      <a:r>
                        <a:rPr lang="nl-BE" baseline="0" dirty="0" smtClean="0"/>
                        <a:t>        - Als aanmelder betrokken blijven</a:t>
                      </a:r>
                      <a:endParaRPr lang="nl-BE" baseline="0" dirty="0"/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baseline="0" dirty="0" smtClean="0"/>
                        <a:t>Regie bij de cliënt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baseline="0" dirty="0" smtClean="0"/>
                        <a:t>Actieve </a:t>
                      </a:r>
                      <a:r>
                        <a:rPr lang="nl-BE" baseline="0" dirty="0"/>
                        <a:t>aanwezigheid op een Tafel na uitnodiging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baseline="0" dirty="0"/>
                        <a:t>Authentieke communicatie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nl-BE" baseline="0" dirty="0"/>
                        <a:t>Aanbieden van co-creatieve hulp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l-BE" baseline="0" dirty="0" smtClean="0"/>
                        <a:t>     Innovatief – Vraaggericht – Flexibel – Krachtgericht – Kortdurend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l-BE" baseline="0" dirty="0" smtClean="0"/>
                        <a:t>     Netwerk versterkend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l-BE" baseline="0" dirty="0" smtClean="0"/>
                        <a:t>     </a:t>
                      </a:r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496827"/>
                  </a:ext>
                </a:extLst>
              </a:tr>
            </a:tbl>
          </a:graphicData>
        </a:graphic>
      </p:graphicFrame>
      <p:sp>
        <p:nvSpPr>
          <p:cNvPr id="6" name="Tekstvak 5"/>
          <p:cNvSpPr txBox="1"/>
          <p:nvPr/>
        </p:nvSpPr>
        <p:spPr>
          <a:xfrm>
            <a:off x="1136469" y="6309360"/>
            <a:ext cx="879130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nl-BE" b="1" dirty="0" smtClean="0"/>
              <a:t>Mogelijkheden creëren om wachtlijsten gezamenlijk aan te pakken</a:t>
            </a:r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194004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Verwelkoming </a:t>
            </a:r>
          </a:p>
          <a:p>
            <a:r>
              <a:rPr lang="nl-BE" dirty="0"/>
              <a:t>Visie en uitgangspunten engagement</a:t>
            </a:r>
          </a:p>
          <a:p>
            <a:r>
              <a:rPr lang="nl-BE" b="1" dirty="0"/>
              <a:t>Aan de slag in kleine groepen</a:t>
            </a:r>
          </a:p>
          <a:p>
            <a:r>
              <a:rPr lang="nl-BE" dirty="0"/>
              <a:t>Terugkoppeling </a:t>
            </a:r>
          </a:p>
          <a:p>
            <a:r>
              <a:rPr lang="nl-BE" dirty="0"/>
              <a:t>Stand van zaken fase 2 </a:t>
            </a:r>
          </a:p>
          <a:p>
            <a:r>
              <a:rPr lang="nl-BE" dirty="0"/>
              <a:t>Registratie </a:t>
            </a:r>
          </a:p>
          <a:p>
            <a:r>
              <a:rPr lang="nl-BE" dirty="0"/>
              <a:t>Oproep werkgroepen </a:t>
            </a:r>
          </a:p>
          <a:p>
            <a:r>
              <a:rPr lang="nl-BE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98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Aan de slag in kleine groepen – Stefanie Verduyn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BE" dirty="0"/>
              <a:t>Groepsverdeling</a:t>
            </a:r>
          </a:p>
          <a:p>
            <a:r>
              <a:rPr lang="nl-BE" dirty="0"/>
              <a:t>Doel: </a:t>
            </a:r>
          </a:p>
          <a:p>
            <a:pPr lvl="1"/>
            <a:r>
              <a:rPr lang="nl-BE" dirty="0"/>
              <a:t>Kader 1G1P duidelijk</a:t>
            </a:r>
          </a:p>
          <a:p>
            <a:pPr lvl="1"/>
            <a:r>
              <a:rPr lang="nl-BE" dirty="0"/>
              <a:t>Visie RTJ De Tafels duidelijk</a:t>
            </a:r>
          </a:p>
          <a:p>
            <a:pPr lvl="1"/>
            <a:r>
              <a:rPr lang="nl-BE" dirty="0"/>
              <a:t>Alle partners kunnen formuleren </a:t>
            </a:r>
            <a:r>
              <a:rPr lang="nl-BE" dirty="0" smtClean="0"/>
              <a:t>wat &amp; </a:t>
            </a:r>
            <a:r>
              <a:rPr lang="nl-BE" dirty="0"/>
              <a:t>hoe zij hun engagement zien binnen het aangereikte kader en visie van RTJ De Tafels</a:t>
            </a:r>
          </a:p>
          <a:p>
            <a:r>
              <a:rPr lang="nl-BE" dirty="0"/>
              <a:t>Inhoud van de bespreking in groep:</a:t>
            </a:r>
          </a:p>
          <a:p>
            <a:pPr lvl="1"/>
            <a:r>
              <a:rPr lang="nl-BE" dirty="0"/>
              <a:t>Welk engagement kan je opnemen in de realisatie van de voorgestelde visie binnen RTJ De Tafels</a:t>
            </a:r>
          </a:p>
          <a:p>
            <a:pPr lvl="1"/>
            <a:r>
              <a:rPr lang="nl-BE" dirty="0"/>
              <a:t>Wat heb je daarvoor nodig?</a:t>
            </a:r>
          </a:p>
          <a:p>
            <a:r>
              <a:rPr lang="nl-BE" dirty="0"/>
              <a:t>Verslag van het groepsgesprek door lid</a:t>
            </a:r>
          </a:p>
          <a:p>
            <a:r>
              <a:rPr lang="nl-BE" dirty="0"/>
              <a:t>Afvaardiging voor terugkoppeling </a:t>
            </a:r>
          </a:p>
        </p:txBody>
      </p:sp>
    </p:spTree>
    <p:extLst>
      <p:ext uri="{BB962C8B-B14F-4D97-AF65-F5344CB8AC3E}">
        <p14:creationId xmlns:p14="http://schemas.microsoft.com/office/powerpoint/2010/main" val="43911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b="1" dirty="0"/>
              <a:t>Verwelkoming </a:t>
            </a:r>
          </a:p>
          <a:p>
            <a:r>
              <a:rPr lang="nl-BE" b="1" dirty="0"/>
              <a:t>Visie en uitgangspunten engagement</a:t>
            </a:r>
          </a:p>
          <a:p>
            <a:r>
              <a:rPr lang="nl-BE" b="1" dirty="0"/>
              <a:t>Aan de slag in kleine groepen</a:t>
            </a:r>
          </a:p>
          <a:p>
            <a:r>
              <a:rPr lang="nl-BE" b="1" dirty="0"/>
              <a:t>Terugkoppeling </a:t>
            </a:r>
          </a:p>
          <a:p>
            <a:r>
              <a:rPr lang="nl-BE" b="1" dirty="0"/>
              <a:t>Stand van zaken fase 2 </a:t>
            </a:r>
          </a:p>
          <a:p>
            <a:r>
              <a:rPr lang="nl-BE" b="1" dirty="0"/>
              <a:t>Registratie </a:t>
            </a:r>
          </a:p>
          <a:p>
            <a:r>
              <a:rPr lang="nl-BE" b="1" dirty="0"/>
              <a:t>Oproep werkgroepen </a:t>
            </a:r>
          </a:p>
          <a:p>
            <a:r>
              <a:rPr lang="nl-BE" b="1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6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Verwelkoming </a:t>
            </a:r>
          </a:p>
          <a:p>
            <a:r>
              <a:rPr lang="nl-BE" dirty="0"/>
              <a:t>Visie en uitgangspunten engagement</a:t>
            </a:r>
          </a:p>
          <a:p>
            <a:r>
              <a:rPr lang="nl-BE" dirty="0"/>
              <a:t>Aan de slag in kleine groepen</a:t>
            </a:r>
          </a:p>
          <a:p>
            <a:r>
              <a:rPr lang="nl-BE" b="1" dirty="0"/>
              <a:t>Terugkoppeling</a:t>
            </a:r>
            <a:r>
              <a:rPr lang="nl-BE" dirty="0"/>
              <a:t> </a:t>
            </a:r>
          </a:p>
          <a:p>
            <a:r>
              <a:rPr lang="nl-BE" dirty="0"/>
              <a:t>Stand van zaken fase 2 </a:t>
            </a:r>
          </a:p>
          <a:p>
            <a:r>
              <a:rPr lang="nl-BE" dirty="0"/>
              <a:t>Registratie </a:t>
            </a:r>
          </a:p>
          <a:p>
            <a:r>
              <a:rPr lang="nl-BE" dirty="0"/>
              <a:t>Oproep werkgroepen </a:t>
            </a:r>
          </a:p>
          <a:p>
            <a:r>
              <a:rPr lang="nl-BE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42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Terugkoppeling – Stefanie Verduyn</a:t>
            </a:r>
            <a:endParaRPr lang="nl-NL" b="1" dirty="0"/>
          </a:p>
        </p:txBody>
      </p:sp>
      <p:sp>
        <p:nvSpPr>
          <p:cNvPr id="8" name="Tijdelijke aanduiding voor inhoud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 smtClean="0"/>
              <a:t>Is er ‘goesting’ binnen jouw groep om het samenwerkingsverband mee verder inhoudelijk vorm te geven?</a:t>
            </a:r>
          </a:p>
          <a:p>
            <a:r>
              <a:rPr lang="nl-BE" dirty="0" smtClean="0"/>
              <a:t>En daar zich ook voor in te zetten?</a:t>
            </a:r>
          </a:p>
          <a:p>
            <a:pPr lvl="1"/>
            <a:r>
              <a:rPr lang="nl-BE" dirty="0" smtClean="0"/>
              <a:t>Werkgroep</a:t>
            </a:r>
          </a:p>
          <a:p>
            <a:pPr lvl="1"/>
            <a:r>
              <a:rPr lang="nl-BE" dirty="0" smtClean="0"/>
              <a:t>Aan een Tafel</a:t>
            </a:r>
          </a:p>
          <a:p>
            <a:r>
              <a:rPr lang="nl-BE" dirty="0" smtClean="0"/>
              <a:t>Is er bij iedereen in de groep het engagement om mee aan de Tafel te zitten samen met de cliënt en de andere actoren?</a:t>
            </a:r>
          </a:p>
          <a:p>
            <a:r>
              <a:rPr lang="nl-BE" dirty="0" smtClean="0"/>
              <a:t>Is er bereidheid om mee na te denken hoe we het </a:t>
            </a:r>
            <a:r>
              <a:rPr lang="nl-BE" dirty="0" err="1" smtClean="0"/>
              <a:t>aanbodsgestuurde</a:t>
            </a:r>
            <a:r>
              <a:rPr lang="nl-BE" dirty="0" smtClean="0"/>
              <a:t> te verlaten en co-creatief om te gaan </a:t>
            </a:r>
            <a:r>
              <a:rPr lang="nl-BE" smtClean="0"/>
              <a:t>met wachtbeheer? </a:t>
            </a:r>
            <a:endParaRPr lang="nl-BE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969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Verwelkoming </a:t>
            </a:r>
          </a:p>
          <a:p>
            <a:r>
              <a:rPr lang="nl-BE" dirty="0"/>
              <a:t>Visie en uitgangspunten engagement</a:t>
            </a:r>
          </a:p>
          <a:p>
            <a:r>
              <a:rPr lang="nl-BE" dirty="0"/>
              <a:t>Aan de slag in kleine groepen</a:t>
            </a:r>
          </a:p>
          <a:p>
            <a:r>
              <a:rPr lang="nl-BE" dirty="0"/>
              <a:t>Terugkoppeling </a:t>
            </a:r>
          </a:p>
          <a:p>
            <a:r>
              <a:rPr lang="nl-BE" b="1" dirty="0"/>
              <a:t>Stand van zaken fase 2 </a:t>
            </a:r>
          </a:p>
          <a:p>
            <a:r>
              <a:rPr lang="nl-BE" dirty="0"/>
              <a:t>Registratie </a:t>
            </a:r>
          </a:p>
          <a:p>
            <a:r>
              <a:rPr lang="nl-BE" dirty="0"/>
              <a:t>Oproep werkgroepen </a:t>
            </a:r>
          </a:p>
          <a:p>
            <a:r>
              <a:rPr lang="nl-BE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641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Stand van zaken – Tom Walgraeve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8657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1196DBD-D4AE-44D8-A62E-E0D1C4CDF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10" y="0"/>
            <a:ext cx="96515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1196DBD-D4AE-44D8-A62E-E0D1C4CDF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10" y="0"/>
            <a:ext cx="965158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B954692F-8B17-4C22-B34E-635E086B2D5A}"/>
              </a:ext>
            </a:extLst>
          </p:cNvPr>
          <p:cNvSpPr/>
          <p:nvPr/>
        </p:nvSpPr>
        <p:spPr>
          <a:xfrm>
            <a:off x="3549445" y="2251587"/>
            <a:ext cx="1887794" cy="53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2 x 0,5 VTE</a:t>
            </a:r>
          </a:p>
          <a:p>
            <a:pPr algn="ctr"/>
            <a:r>
              <a:rPr lang="nl-BE" sz="1600" dirty="0"/>
              <a:t>VCLB Deinze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9445832E-2E00-40FF-ABCF-9D624DF11935}"/>
              </a:ext>
            </a:extLst>
          </p:cNvPr>
          <p:cNvSpPr/>
          <p:nvPr/>
        </p:nvSpPr>
        <p:spPr>
          <a:xfrm>
            <a:off x="3549445" y="2898058"/>
            <a:ext cx="1887794" cy="53094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2 x 0,5 VTE</a:t>
            </a:r>
          </a:p>
          <a:p>
            <a:pPr algn="ctr"/>
            <a:r>
              <a:rPr lang="nl-BE" sz="1600" dirty="0"/>
              <a:t>VCLB Meetjesland</a:t>
            </a:r>
          </a:p>
        </p:txBody>
      </p:sp>
    </p:spTree>
    <p:extLst>
      <p:ext uri="{BB962C8B-B14F-4D97-AF65-F5344CB8AC3E}">
        <p14:creationId xmlns:p14="http://schemas.microsoft.com/office/powerpoint/2010/main" val="3002218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1196DBD-D4AE-44D8-A62E-E0D1C4CDF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10" y="0"/>
            <a:ext cx="965158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B954692F-8B17-4C22-B34E-635E086B2D5A}"/>
              </a:ext>
            </a:extLst>
          </p:cNvPr>
          <p:cNvSpPr/>
          <p:nvPr/>
        </p:nvSpPr>
        <p:spPr>
          <a:xfrm>
            <a:off x="8790039" y="2920181"/>
            <a:ext cx="1986116" cy="7054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1 VTE ELP </a:t>
            </a:r>
          </a:p>
          <a:p>
            <a:pPr algn="ctr"/>
            <a:r>
              <a:rPr lang="nl-BE" dirty="0"/>
              <a:t>RCGG </a:t>
            </a:r>
          </a:p>
          <a:p>
            <a:pPr algn="ctr"/>
            <a:r>
              <a:rPr lang="nl-BE" sz="1200" dirty="0"/>
              <a:t>Deinze Eeklo Gent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D3BBB70D-DDB3-4854-AE39-2E722EAC8BF1}"/>
              </a:ext>
            </a:extLst>
          </p:cNvPr>
          <p:cNvSpPr/>
          <p:nvPr/>
        </p:nvSpPr>
        <p:spPr>
          <a:xfrm>
            <a:off x="8790039" y="3800168"/>
            <a:ext cx="1986116" cy="705464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1 VTE ELP </a:t>
            </a:r>
          </a:p>
          <a:p>
            <a:pPr algn="ctr"/>
            <a:r>
              <a:rPr lang="nl-BE" dirty="0"/>
              <a:t>CAW</a:t>
            </a:r>
          </a:p>
          <a:p>
            <a:pPr algn="ctr"/>
            <a:r>
              <a:rPr lang="nl-BE" sz="1200" dirty="0"/>
              <a:t>Oost-Vlaanderen</a:t>
            </a:r>
          </a:p>
        </p:txBody>
      </p:sp>
    </p:spTree>
    <p:extLst>
      <p:ext uri="{BB962C8B-B14F-4D97-AF65-F5344CB8AC3E}">
        <p14:creationId xmlns:p14="http://schemas.microsoft.com/office/powerpoint/2010/main" val="203523442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1196DBD-D4AE-44D8-A62E-E0D1C4CDF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10" y="0"/>
            <a:ext cx="9651580" cy="6858000"/>
          </a:xfrm>
          <a:prstGeom prst="rect">
            <a:avLst/>
          </a:prstGeom>
        </p:spPr>
      </p:pic>
      <p:sp>
        <p:nvSpPr>
          <p:cNvPr id="2" name="Rechthoek 1">
            <a:extLst>
              <a:ext uri="{FF2B5EF4-FFF2-40B4-BE49-F238E27FC236}">
                <a16:creationId xmlns:a16="http://schemas.microsoft.com/office/drawing/2014/main" id="{B954692F-8B17-4C22-B34E-635E086B2D5A}"/>
              </a:ext>
            </a:extLst>
          </p:cNvPr>
          <p:cNvSpPr/>
          <p:nvPr/>
        </p:nvSpPr>
        <p:spPr>
          <a:xfrm>
            <a:off x="8804789" y="1091379"/>
            <a:ext cx="1891476" cy="7054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K&amp;G</a:t>
            </a:r>
          </a:p>
          <a:p>
            <a:pPr algn="ctr"/>
            <a:r>
              <a:rPr lang="nl-BE" sz="1600" dirty="0"/>
              <a:t>3  VTE </a:t>
            </a:r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963C724E-75D5-4B15-B9C4-C60640B351B0}"/>
              </a:ext>
            </a:extLst>
          </p:cNvPr>
          <p:cNvSpPr/>
          <p:nvPr/>
        </p:nvSpPr>
        <p:spPr>
          <a:xfrm>
            <a:off x="8790039" y="84799"/>
            <a:ext cx="1906226" cy="910717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Krachtgerichte en </a:t>
            </a:r>
            <a:r>
              <a:rPr lang="nl-BE" sz="1600" dirty="0" err="1"/>
              <a:t>contextverbindende</a:t>
            </a:r>
            <a:r>
              <a:rPr lang="nl-BE" sz="1600" dirty="0"/>
              <a:t> mobiele hulp</a:t>
            </a:r>
          </a:p>
          <a:p>
            <a:pPr algn="ctr"/>
            <a:r>
              <a:rPr lang="nl-BE" sz="1600" dirty="0"/>
              <a:t>10,97 +1,15</a:t>
            </a:r>
          </a:p>
        </p:txBody>
      </p:sp>
      <p:sp>
        <p:nvSpPr>
          <p:cNvPr id="8" name="Rechthoek 7">
            <a:extLst>
              <a:ext uri="{FF2B5EF4-FFF2-40B4-BE49-F238E27FC236}">
                <a16:creationId xmlns:a16="http://schemas.microsoft.com/office/drawing/2014/main" id="{CE40B1DF-FF04-4EE0-BCA0-E01A042812D0}"/>
              </a:ext>
            </a:extLst>
          </p:cNvPr>
          <p:cNvSpPr/>
          <p:nvPr/>
        </p:nvSpPr>
        <p:spPr>
          <a:xfrm>
            <a:off x="8790039" y="2002095"/>
            <a:ext cx="1933268" cy="7054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VAPH</a:t>
            </a:r>
          </a:p>
          <a:p>
            <a:pPr algn="ctr"/>
            <a:r>
              <a:rPr lang="nl-BE" sz="1600" dirty="0"/>
              <a:t>2,28</a:t>
            </a:r>
          </a:p>
        </p:txBody>
      </p:sp>
      <p:sp>
        <p:nvSpPr>
          <p:cNvPr id="9" name="Rechthoek 8">
            <a:extLst>
              <a:ext uri="{FF2B5EF4-FFF2-40B4-BE49-F238E27FC236}">
                <a16:creationId xmlns:a16="http://schemas.microsoft.com/office/drawing/2014/main" id="{2BAFDA8D-443D-4424-80B0-4F29B024EEDE}"/>
              </a:ext>
            </a:extLst>
          </p:cNvPr>
          <p:cNvSpPr/>
          <p:nvPr/>
        </p:nvSpPr>
        <p:spPr>
          <a:xfrm>
            <a:off x="8790039" y="2852584"/>
            <a:ext cx="1906229" cy="7054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CGG</a:t>
            </a:r>
          </a:p>
          <a:p>
            <a:pPr algn="ctr"/>
            <a:r>
              <a:rPr lang="nl-BE" sz="1600" dirty="0"/>
              <a:t>1,05</a:t>
            </a:r>
          </a:p>
        </p:txBody>
      </p:sp>
      <p:sp>
        <p:nvSpPr>
          <p:cNvPr id="10" name="Rechthoek 9">
            <a:extLst>
              <a:ext uri="{FF2B5EF4-FFF2-40B4-BE49-F238E27FC236}">
                <a16:creationId xmlns:a16="http://schemas.microsoft.com/office/drawing/2014/main" id="{D8CF304C-36DF-49BA-9353-7905C976429F}"/>
              </a:ext>
            </a:extLst>
          </p:cNvPr>
          <p:cNvSpPr/>
          <p:nvPr/>
        </p:nvSpPr>
        <p:spPr>
          <a:xfrm>
            <a:off x="8790038" y="3714139"/>
            <a:ext cx="1906229" cy="7054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AAW</a:t>
            </a:r>
          </a:p>
          <a:p>
            <a:pPr algn="ctr"/>
            <a:r>
              <a:rPr lang="nl-BE" sz="1600" dirty="0"/>
              <a:t>1,2</a:t>
            </a:r>
          </a:p>
        </p:txBody>
      </p:sp>
      <p:sp>
        <p:nvSpPr>
          <p:cNvPr id="12" name="Rechthoek 11">
            <a:extLst>
              <a:ext uri="{FF2B5EF4-FFF2-40B4-BE49-F238E27FC236}">
                <a16:creationId xmlns:a16="http://schemas.microsoft.com/office/drawing/2014/main" id="{4B568282-8981-4596-910A-F1530774C3C2}"/>
              </a:ext>
            </a:extLst>
          </p:cNvPr>
          <p:cNvSpPr/>
          <p:nvPr/>
        </p:nvSpPr>
        <p:spPr>
          <a:xfrm>
            <a:off x="8790037" y="4515466"/>
            <a:ext cx="1906229" cy="7054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JWZ</a:t>
            </a:r>
          </a:p>
          <a:p>
            <a:pPr algn="ctr"/>
            <a:r>
              <a:rPr lang="nl-BE" sz="1600" dirty="0"/>
              <a:t>2,44</a:t>
            </a:r>
          </a:p>
        </p:txBody>
      </p:sp>
      <p:sp>
        <p:nvSpPr>
          <p:cNvPr id="13" name="Rechthoek 12">
            <a:extLst>
              <a:ext uri="{FF2B5EF4-FFF2-40B4-BE49-F238E27FC236}">
                <a16:creationId xmlns:a16="http://schemas.microsoft.com/office/drawing/2014/main" id="{4F1B74ED-94D1-44BE-83F3-7E639E0C01E0}"/>
              </a:ext>
            </a:extLst>
          </p:cNvPr>
          <p:cNvSpPr/>
          <p:nvPr/>
        </p:nvSpPr>
        <p:spPr>
          <a:xfrm>
            <a:off x="8790036" y="5365955"/>
            <a:ext cx="1906229" cy="705464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BE" sz="1600" dirty="0"/>
              <a:t>CLB</a:t>
            </a:r>
          </a:p>
          <a:p>
            <a:pPr algn="ctr"/>
            <a:r>
              <a:rPr lang="nl-BE" sz="16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557931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animBg="1"/>
      <p:bldP spid="9" grpId="0" animBg="1"/>
      <p:bldP spid="10" grpId="0" animBg="1"/>
      <p:bldP spid="12" grpId="0" animBg="1"/>
      <p:bldP spid="13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>
            <a:extLst>
              <a:ext uri="{FF2B5EF4-FFF2-40B4-BE49-F238E27FC236}">
                <a16:creationId xmlns:a16="http://schemas.microsoft.com/office/drawing/2014/main" id="{31196DBD-D4AE-44D8-A62E-E0D1C4CDF5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10" y="0"/>
            <a:ext cx="96515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47306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Verwelkoming </a:t>
            </a:r>
          </a:p>
          <a:p>
            <a:r>
              <a:rPr lang="nl-BE" dirty="0"/>
              <a:t>Visie en uitgangspunten engagement</a:t>
            </a:r>
          </a:p>
          <a:p>
            <a:r>
              <a:rPr lang="nl-BE" dirty="0"/>
              <a:t>Aan de slag in kleine groepen</a:t>
            </a:r>
          </a:p>
          <a:p>
            <a:r>
              <a:rPr lang="nl-BE" dirty="0"/>
              <a:t>Terugkoppeling </a:t>
            </a:r>
          </a:p>
          <a:p>
            <a:r>
              <a:rPr lang="nl-BE" dirty="0"/>
              <a:t>Stand van zaken fase 2 </a:t>
            </a:r>
          </a:p>
          <a:p>
            <a:r>
              <a:rPr lang="nl-BE" b="1" dirty="0"/>
              <a:t>Registratie</a:t>
            </a:r>
            <a:r>
              <a:rPr lang="nl-BE" dirty="0"/>
              <a:t> </a:t>
            </a:r>
          </a:p>
          <a:p>
            <a:r>
              <a:rPr lang="nl-BE" dirty="0"/>
              <a:t>Oproep werkgroepen </a:t>
            </a:r>
          </a:p>
          <a:p>
            <a:r>
              <a:rPr lang="nl-BE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8987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Verwelkoming – Tom Walgraeve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sz="4000" b="1" dirty="0">
                <a:solidFill>
                  <a:schemeClr val="accent3">
                    <a:lumMod val="75000"/>
                  </a:schemeClr>
                </a:solidFill>
              </a:rPr>
              <a:t>De conceptuele ontwikkeling van RTJ De Tafels</a:t>
            </a:r>
            <a:endParaRPr lang="nl-NL" sz="4000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nl-NL" sz="4000" dirty="0">
                <a:solidFill>
                  <a:schemeClr val="accent3">
                    <a:lumMod val="75000"/>
                  </a:schemeClr>
                </a:solidFill>
              </a:rPr>
              <a:t>Dat pakken we verder samen aan! </a:t>
            </a:r>
          </a:p>
          <a:p>
            <a:pPr algn="ctr"/>
            <a:endParaRPr lang="nl-NL" sz="4000" dirty="0"/>
          </a:p>
        </p:txBody>
      </p:sp>
    </p:spTree>
    <p:extLst>
      <p:ext uri="{BB962C8B-B14F-4D97-AF65-F5344CB8AC3E}">
        <p14:creationId xmlns:p14="http://schemas.microsoft.com/office/powerpoint/2010/main" val="1755215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Registratie – Veerle </a:t>
            </a:r>
            <a:r>
              <a:rPr lang="nl-BE" b="1" dirty="0" err="1"/>
              <a:t>Schoors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24045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Verwelkoming </a:t>
            </a:r>
          </a:p>
          <a:p>
            <a:r>
              <a:rPr lang="nl-BE" dirty="0"/>
              <a:t>Visie en uitgangspunten engagement</a:t>
            </a:r>
          </a:p>
          <a:p>
            <a:r>
              <a:rPr lang="nl-BE" dirty="0"/>
              <a:t>Aan de slag in kleine groepen</a:t>
            </a:r>
          </a:p>
          <a:p>
            <a:r>
              <a:rPr lang="nl-BE" dirty="0"/>
              <a:t>Terugkoppeling </a:t>
            </a:r>
          </a:p>
          <a:p>
            <a:r>
              <a:rPr lang="nl-BE" dirty="0"/>
              <a:t>Stand van zaken fase 2 </a:t>
            </a:r>
          </a:p>
          <a:p>
            <a:r>
              <a:rPr lang="nl-BE" dirty="0"/>
              <a:t>Registratie </a:t>
            </a:r>
          </a:p>
          <a:p>
            <a:r>
              <a:rPr lang="nl-BE" b="1" dirty="0"/>
              <a:t>Oproep</a:t>
            </a:r>
            <a:r>
              <a:rPr lang="nl-BE" dirty="0"/>
              <a:t> </a:t>
            </a:r>
            <a:r>
              <a:rPr lang="nl-BE" b="1" dirty="0"/>
              <a:t>werkgroepen</a:t>
            </a:r>
            <a:r>
              <a:rPr lang="nl-BE" dirty="0"/>
              <a:t> </a:t>
            </a:r>
          </a:p>
          <a:p>
            <a:r>
              <a:rPr lang="nl-BE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66999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Oproep werkgroepen – Stefanie Verduyn 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528354"/>
            <a:ext cx="10515600" cy="5055325"/>
          </a:xfrm>
        </p:spPr>
        <p:txBody>
          <a:bodyPr>
            <a:normAutofit fontScale="25000" lnSpcReduction="20000"/>
          </a:bodyPr>
          <a:lstStyle/>
          <a:p>
            <a:pPr lvl="1"/>
            <a:r>
              <a:rPr lang="nl-BE" sz="11200" b="1" dirty="0"/>
              <a:t>Werkgroepen</a:t>
            </a:r>
          </a:p>
          <a:p>
            <a:pPr lvl="1"/>
            <a:endParaRPr lang="nl-BE" sz="7200" b="1" dirty="0"/>
          </a:p>
          <a:p>
            <a:pPr marL="1371600" lvl="2" indent="-457200">
              <a:buAutoNum type="arabicPeriod"/>
            </a:pPr>
            <a:r>
              <a:rPr lang="nl-BE" sz="8000" b="1" dirty="0"/>
              <a:t>Werkgeversgroep: 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BE" sz="7200" b="1" dirty="0"/>
              <a:t>Volgende bijeenkomst 28 juni 16u VCLB Meetjesland</a:t>
            </a:r>
          </a:p>
          <a:p>
            <a:pPr marL="1828800" lvl="4" indent="0">
              <a:buNone/>
            </a:pPr>
            <a:endParaRPr lang="nl-BE" sz="7200" b="1" dirty="0"/>
          </a:p>
          <a:p>
            <a:pPr marL="1371600" lvl="2" indent="-457200">
              <a:buAutoNum type="arabicPeriod"/>
            </a:pPr>
            <a:r>
              <a:rPr lang="nl-BE" sz="8000" b="1" dirty="0"/>
              <a:t>Profielomschrijvingen (ELPF – Casemanager – anderen): 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BE" sz="7200" b="1" dirty="0"/>
              <a:t>Wie wil aansluiten?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BE" sz="7200" b="1" dirty="0"/>
              <a:t>bijeenkomst plannen voor het zomerverlof </a:t>
            </a:r>
          </a:p>
          <a:p>
            <a:pPr marL="1828800" lvl="4" indent="0">
              <a:buNone/>
            </a:pPr>
            <a:endParaRPr lang="nl-BE" sz="7200" b="1" dirty="0"/>
          </a:p>
          <a:p>
            <a:pPr marL="1371600" lvl="2" indent="-457200">
              <a:buAutoNum type="arabicPeriod"/>
            </a:pPr>
            <a:r>
              <a:rPr lang="nl-BE" sz="8000" b="1" dirty="0"/>
              <a:t>Inhoudelijke invulling en uitwerking van de modules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BE" sz="7200" b="1" dirty="0"/>
              <a:t>Wie wil aansluiten?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BE" sz="7200" b="1" dirty="0"/>
              <a:t>bijeenkomst wordt later gepland</a:t>
            </a:r>
          </a:p>
          <a:p>
            <a:pPr marL="457200" lvl="1" indent="0">
              <a:buNone/>
            </a:pPr>
            <a:endParaRPr lang="nl-BE" sz="5600" b="1" dirty="0"/>
          </a:p>
          <a:p>
            <a:pPr lvl="1"/>
            <a:r>
              <a:rPr lang="nl-BE" sz="8000" b="1" dirty="0"/>
              <a:t>Praktijkgroep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BE" sz="7200" b="1" dirty="0"/>
              <a:t>Uitbreiden met regio Deinze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nl-BE" sz="7200" b="1" dirty="0"/>
              <a:t>1 of 2?</a:t>
            </a:r>
          </a:p>
          <a:p>
            <a:pPr marL="914400" lvl="2" indent="0">
              <a:buNone/>
            </a:pPr>
            <a:endParaRPr lang="nl-BE" b="1" dirty="0"/>
          </a:p>
          <a:p>
            <a:pPr marL="1371600" lvl="2" indent="-457200">
              <a:buAutoNum type="arabicPeriod"/>
            </a:pPr>
            <a:endParaRPr lang="nl-BE" b="1" dirty="0"/>
          </a:p>
          <a:p>
            <a:pPr marL="914400" lvl="2" indent="0">
              <a:buNone/>
            </a:pPr>
            <a:r>
              <a:rPr lang="nl-BE" b="1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294788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Programma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40080" y="1690688"/>
            <a:ext cx="10515600" cy="4351338"/>
          </a:xfrm>
        </p:spPr>
        <p:txBody>
          <a:bodyPr>
            <a:normAutofit/>
          </a:bodyPr>
          <a:lstStyle/>
          <a:p>
            <a:r>
              <a:rPr lang="nl-BE" dirty="0"/>
              <a:t>Verwelkoming </a:t>
            </a:r>
          </a:p>
          <a:p>
            <a:r>
              <a:rPr lang="nl-BE" dirty="0"/>
              <a:t>Visie en uitgangspunten engagement</a:t>
            </a:r>
          </a:p>
          <a:p>
            <a:r>
              <a:rPr lang="nl-BE" dirty="0"/>
              <a:t>Aan de slag in kleine groepen</a:t>
            </a:r>
          </a:p>
          <a:p>
            <a:r>
              <a:rPr lang="nl-BE" dirty="0"/>
              <a:t>Terugkoppeling </a:t>
            </a:r>
          </a:p>
          <a:p>
            <a:r>
              <a:rPr lang="nl-BE" dirty="0"/>
              <a:t>Stand van zaken fase 2 </a:t>
            </a:r>
          </a:p>
          <a:p>
            <a:r>
              <a:rPr lang="nl-BE" dirty="0"/>
              <a:t>Registratie </a:t>
            </a:r>
          </a:p>
          <a:p>
            <a:r>
              <a:rPr lang="nl-BE" dirty="0"/>
              <a:t>Oproep werkgroepen </a:t>
            </a:r>
          </a:p>
          <a:p>
            <a:r>
              <a:rPr lang="nl-BE" b="1" dirty="0"/>
              <a:t>Afronding en bedanking</a:t>
            </a:r>
          </a:p>
          <a:p>
            <a:pPr marL="457200" lvl="1" indent="0">
              <a:buNone/>
            </a:pPr>
            <a:endParaRPr lang="nl-BE" dirty="0"/>
          </a:p>
        </p:txBody>
      </p:sp>
      <p:sp>
        <p:nvSpPr>
          <p:cNvPr id="5" name="Afgeronde rechthoek 4"/>
          <p:cNvSpPr/>
          <p:nvPr/>
        </p:nvSpPr>
        <p:spPr>
          <a:xfrm>
            <a:off x="10254343" y="117566"/>
            <a:ext cx="1802674" cy="664899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Ovaal 7"/>
          <p:cNvSpPr/>
          <p:nvPr/>
        </p:nvSpPr>
        <p:spPr>
          <a:xfrm>
            <a:off x="9142931" y="2579914"/>
            <a:ext cx="1685109" cy="1698171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Tijdelijke aanduiding voor inhoud 4">
            <a:extLst>
              <a:ext uri="{FF2B5EF4-FFF2-40B4-BE49-F238E27FC236}">
                <a16:creationId xmlns:a16="http://schemas.microsoft.com/office/drawing/2014/main" id="{D68E4575-0728-40C3-A426-09BD7F81F26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4442" y="3173135"/>
            <a:ext cx="1462088" cy="511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0720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5949" y="-186055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nl-BE" sz="6000" b="1" dirty="0">
              <a:latin typeface="Edwardian Script ITC" panose="030303020407070D0804" pitchFamily="66" charset="0"/>
            </a:endParaRPr>
          </a:p>
          <a:p>
            <a:pPr marL="0" indent="0" algn="ctr">
              <a:buNone/>
            </a:pPr>
            <a:r>
              <a:rPr lang="nl-BE" sz="6000" b="1" dirty="0">
                <a:latin typeface="Edwardian Script ITC" panose="030303020407070D0804" pitchFamily="66" charset="0"/>
              </a:rPr>
              <a:t>Wij danken u voor uw inzet</a:t>
            </a:r>
          </a:p>
          <a:p>
            <a:pPr marL="0" indent="0" algn="ctr">
              <a:buNone/>
            </a:pPr>
            <a:endParaRPr lang="nl-BE" b="1" dirty="0">
              <a:latin typeface="Edwardian Script ITC" panose="030303020407070D0804" pitchFamily="66" charset="0"/>
            </a:endParaRPr>
          </a:p>
          <a:p>
            <a:pPr marL="0" indent="0" algn="ctr">
              <a:buNone/>
            </a:pPr>
            <a:endParaRPr lang="nl-NL" sz="6000" b="1" dirty="0">
              <a:latin typeface="Edwardian Script ITC" panose="030303020407070D0804" pitchFamily="66" charset="0"/>
            </a:endParaRPr>
          </a:p>
        </p:txBody>
      </p:sp>
      <p:pic>
        <p:nvPicPr>
          <p:cNvPr id="4" name="Picture 2" descr="https://www.rtjdetafels.be/images/rtjdetafels_banners.jpg">
            <a:extLst>
              <a:ext uri="{FF2B5EF4-FFF2-40B4-BE49-F238E27FC236}">
                <a16:creationId xmlns:a16="http://schemas.microsoft.com/office/drawing/2014/main" id="{0F3A9D8E-1B7A-4AF6-A3D2-501A5B433C37}"/>
              </a:ext>
            </a:extLst>
          </p:cNvPr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6" b="48751"/>
          <a:stretch/>
        </p:blipFill>
        <p:spPr bwMode="auto">
          <a:xfrm>
            <a:off x="1619795" y="4441372"/>
            <a:ext cx="8621486" cy="2280058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89751676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Terugkoppeling – Stefanie Verduyn</a:t>
            </a:r>
            <a:endParaRPr lang="nl-NL" b="1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702986"/>
        </p:xfrm>
        <a:graphic>
          <a:graphicData uri="http://schemas.openxmlformats.org/drawingml/2006/table">
            <a:tbl>
              <a:tblPr firstRow="1" bandRow="1">
                <a:tableStyleId>{18603FDC-E32A-4AB5-989C-0864C3EAD2B8}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3880749482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77958592"/>
                    </a:ext>
                  </a:extLst>
                </a:gridCol>
              </a:tblGrid>
              <a:tr h="1949183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Groep 1</a:t>
                      </a:r>
                    </a:p>
                    <a:p>
                      <a:r>
                        <a:rPr lang="nl-BE" b="1" dirty="0" smtClean="0">
                          <a:solidFill>
                            <a:schemeClr val="tx1"/>
                          </a:solidFill>
                        </a:rPr>
                        <a:t>Tafelmedewerkers:</a:t>
                      </a: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 wie – wat – waar </a:t>
                      </a:r>
                    </a:p>
                    <a:p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Netwerkversterking</a:t>
                      </a:r>
                    </a:p>
                    <a:p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Aanmelding: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Waar kan de cliënt naartoe?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Wat is de rol van de casemanager?</a:t>
                      </a:r>
                      <a:endParaRPr lang="nl-BE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BE" b="1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Groep 2</a:t>
                      </a:r>
                    </a:p>
                    <a:p>
                      <a:r>
                        <a:rPr lang="nl-BE" b="1" dirty="0" smtClean="0">
                          <a:solidFill>
                            <a:schemeClr val="tx1"/>
                          </a:solidFill>
                        </a:rPr>
                        <a:t>Administratieve</a:t>
                      </a: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 aspect voor het gezin: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Versnippering van facturen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Ondersteuning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Organisatorische aspect voor het gezin</a:t>
                      </a:r>
                    </a:p>
                    <a:p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19660351"/>
                  </a:ext>
                </a:extLst>
              </a:tr>
              <a:tr h="2416986"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Groep</a:t>
                      </a:r>
                      <a:r>
                        <a:rPr lang="nl-BE" b="1" baseline="0" dirty="0" smtClean="0">
                          <a:solidFill>
                            <a:schemeClr val="accent1"/>
                          </a:solidFill>
                        </a:rPr>
                        <a:t> 3</a:t>
                      </a:r>
                      <a:endParaRPr lang="nl-BE" b="1" dirty="0" smtClean="0">
                        <a:solidFill>
                          <a:schemeClr val="accent1"/>
                        </a:solidFill>
                      </a:endParaRPr>
                    </a:p>
                    <a:p>
                      <a:r>
                        <a:rPr lang="nl-BE" b="1" dirty="0" smtClean="0">
                          <a:solidFill>
                            <a:schemeClr val="tx1"/>
                          </a:solidFill>
                        </a:rPr>
                        <a:t>Hoe afstemmen</a:t>
                      </a: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 als organisatie op provinciaal niveau? </a:t>
                      </a:r>
                    </a:p>
                    <a:p>
                      <a:endParaRPr lang="nl-BE" b="1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nl-BE" b="1" dirty="0" smtClean="0">
                          <a:solidFill>
                            <a:schemeClr val="tx1"/>
                          </a:solidFill>
                        </a:rPr>
                        <a:t>Makkelijk om vanuit eigen werken aan te sluiten bij bepaalde</a:t>
                      </a: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 punten / mentaliteitswijziging voor vernieuwingen die werking binnen komen.</a:t>
                      </a:r>
                      <a:endParaRPr lang="nl-BE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nl-BE" b="1" dirty="0" smtClean="0">
                          <a:solidFill>
                            <a:schemeClr val="accent1"/>
                          </a:solidFill>
                        </a:rPr>
                        <a:t>Groep 4</a:t>
                      </a:r>
                    </a:p>
                    <a:p>
                      <a:r>
                        <a:rPr lang="nl-BE" b="1" dirty="0" smtClean="0">
                          <a:solidFill>
                            <a:schemeClr val="tx1"/>
                          </a:solidFill>
                        </a:rPr>
                        <a:t>Monitoring bij opstart.</a:t>
                      </a:r>
                    </a:p>
                    <a:p>
                      <a:r>
                        <a:rPr lang="nl-BE" b="1" dirty="0" smtClean="0">
                          <a:solidFill>
                            <a:schemeClr val="tx1"/>
                          </a:solidFill>
                        </a:rPr>
                        <a:t>Casemanager moet sectoren en specialismen</a:t>
                      </a:r>
                      <a:r>
                        <a:rPr lang="nl-BE" b="1" baseline="0" dirty="0" smtClean="0">
                          <a:solidFill>
                            <a:schemeClr val="tx1"/>
                          </a:solidFill>
                        </a:rPr>
                        <a:t> heel goed kennen. Breed profiel.</a:t>
                      </a:r>
                      <a:endParaRPr lang="nl-NL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322753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16129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dromenvanger">
            <a:extLst>
              <a:ext uri="{FF2B5EF4-FFF2-40B4-BE49-F238E27FC236}">
                <a16:creationId xmlns:a16="http://schemas.microsoft.com/office/drawing/2014/main" id="{F14497DE-891B-4D71-9E13-541D77F8FC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498"/>
            <a:ext cx="12194664" cy="68565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8051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Afbeeldingsresultaat voor ronde tafel">
            <a:extLst>
              <a:ext uri="{FF2B5EF4-FFF2-40B4-BE49-F238E27FC236}">
                <a16:creationId xmlns:a16="http://schemas.microsoft.com/office/drawing/2014/main" id="{EBB09A98-DEBB-4809-9907-4DCC0D66DE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0" y="571500"/>
            <a:ext cx="8572500" cy="571500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054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58E5D83B-4D04-4B82-8E45-38BCC24AA1D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91613" y="1"/>
          <a:ext cx="1086218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4BB20E18-BC2F-4974-AD98-A9461E85F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39" y="78657"/>
            <a:ext cx="4176252" cy="1325563"/>
          </a:xfrm>
        </p:spPr>
        <p:txBody>
          <a:bodyPr/>
          <a:lstStyle/>
          <a:p>
            <a:r>
              <a:rPr lang="nl-BE" dirty="0" err="1">
                <a:solidFill>
                  <a:schemeClr val="bg1"/>
                </a:solidFill>
              </a:rPr>
              <a:t>Governance</a:t>
            </a:r>
            <a:r>
              <a:rPr lang="nl-BE" dirty="0">
                <a:solidFill>
                  <a:schemeClr val="bg1"/>
                </a:solidFill>
              </a:rPr>
              <a:t> structuur</a:t>
            </a:r>
          </a:p>
        </p:txBody>
      </p:sp>
      <p:pic>
        <p:nvPicPr>
          <p:cNvPr id="7" name="Picture 2" descr="https://www.rtjdetafels.be/images/rtjdetafels_banners.jpg">
            <a:extLst>
              <a:ext uri="{FF2B5EF4-FFF2-40B4-BE49-F238E27FC236}">
                <a16:creationId xmlns:a16="http://schemas.microsoft.com/office/drawing/2014/main" id="{E575DAC0-3FAC-4910-A5D1-13E495118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6" b="48751"/>
          <a:stretch/>
        </p:blipFill>
        <p:spPr bwMode="auto">
          <a:xfrm>
            <a:off x="3513405" y="3736214"/>
            <a:ext cx="5143065" cy="78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: links 2">
            <a:extLst>
              <a:ext uri="{FF2B5EF4-FFF2-40B4-BE49-F238E27FC236}">
                <a16:creationId xmlns:a16="http://schemas.microsoft.com/office/drawing/2014/main" id="{417CFC95-D020-43FF-A2CF-684C5AD6768C}"/>
              </a:ext>
            </a:extLst>
          </p:cNvPr>
          <p:cNvSpPr/>
          <p:nvPr/>
        </p:nvSpPr>
        <p:spPr>
          <a:xfrm rot="1995594">
            <a:off x="6432330" y="1141460"/>
            <a:ext cx="2017986" cy="525517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496175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ep 3">
            <a:extLst>
              <a:ext uri="{FF2B5EF4-FFF2-40B4-BE49-F238E27FC236}">
                <a16:creationId xmlns:a16="http://schemas.microsoft.com/office/drawing/2014/main" id="{5A8F7431-D9CB-43C0-B2BA-521BD7756125}"/>
              </a:ext>
            </a:extLst>
          </p:cNvPr>
          <p:cNvGrpSpPr/>
          <p:nvPr/>
        </p:nvGrpSpPr>
        <p:grpSpPr>
          <a:xfrm>
            <a:off x="838200" y="264825"/>
            <a:ext cx="2254115" cy="1560800"/>
            <a:chOff x="4304035" y="-93709"/>
            <a:chExt cx="2254115" cy="1560800"/>
          </a:xfrm>
          <a:scene3d>
            <a:camera prst="orthographicFront"/>
            <a:lightRig rig="flat" dir="t"/>
          </a:scene3d>
        </p:grpSpPr>
        <p:sp>
          <p:nvSpPr>
            <p:cNvPr id="5" name="Rechthoek: afgeronde hoeken 4">
              <a:extLst>
                <a:ext uri="{FF2B5EF4-FFF2-40B4-BE49-F238E27FC236}">
                  <a16:creationId xmlns:a16="http://schemas.microsoft.com/office/drawing/2014/main" id="{4C7F69DB-6277-4AF0-96F9-85E81591936F}"/>
                </a:ext>
              </a:extLst>
            </p:cNvPr>
            <p:cNvSpPr/>
            <p:nvPr/>
          </p:nvSpPr>
          <p:spPr>
            <a:xfrm>
              <a:off x="4304035" y="1916"/>
              <a:ext cx="2254115" cy="1465175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echthoek: afgeronde hoeken 4">
              <a:extLst>
                <a:ext uri="{FF2B5EF4-FFF2-40B4-BE49-F238E27FC236}">
                  <a16:creationId xmlns:a16="http://schemas.microsoft.com/office/drawing/2014/main" id="{ABE16B95-0FD0-4500-ABAE-57E7C57A78FD}"/>
                </a:ext>
              </a:extLst>
            </p:cNvPr>
            <p:cNvSpPr txBox="1"/>
            <p:nvPr/>
          </p:nvSpPr>
          <p:spPr>
            <a:xfrm>
              <a:off x="4304035" y="-93709"/>
              <a:ext cx="2111067" cy="13221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/>
                <a:t>Groot forum</a:t>
              </a:r>
            </a:p>
          </p:txBody>
        </p:sp>
      </p:grpSp>
      <p:graphicFrame>
        <p:nvGraphicFramePr>
          <p:cNvPr id="7" name="Tabel 6">
            <a:extLst>
              <a:ext uri="{FF2B5EF4-FFF2-40B4-BE49-F238E27FC236}">
                <a16:creationId xmlns:a16="http://schemas.microsoft.com/office/drawing/2014/main" id="{B523D102-435F-44DA-A994-BD8CD049B7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8751764"/>
              </p:ext>
            </p:extLst>
          </p:nvPr>
        </p:nvGraphicFramePr>
        <p:xfrm>
          <a:off x="1012724" y="2631871"/>
          <a:ext cx="10127224" cy="179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08355">
                  <a:extLst>
                    <a:ext uri="{9D8B030D-6E8A-4147-A177-3AD203B41FA5}">
                      <a16:colId xmlns:a16="http://schemas.microsoft.com/office/drawing/2014/main" val="1912242950"/>
                    </a:ext>
                  </a:extLst>
                </a:gridCol>
                <a:gridCol w="5818869">
                  <a:extLst>
                    <a:ext uri="{9D8B030D-6E8A-4147-A177-3AD203B41FA5}">
                      <a16:colId xmlns:a16="http://schemas.microsoft.com/office/drawing/2014/main" val="2191219142"/>
                    </a:ext>
                  </a:extLst>
                </a:gridCol>
              </a:tblGrid>
              <a:tr h="986608">
                <a:tc>
                  <a:txBody>
                    <a:bodyPr/>
                    <a:lstStyle/>
                    <a:p>
                      <a:r>
                        <a:rPr lang="nl-BE" sz="2800" dirty="0"/>
                        <a:t>Visie, doelen en beleid</a:t>
                      </a:r>
                    </a:p>
                    <a:p>
                      <a:r>
                        <a:rPr lang="nl-BE" sz="2800" dirty="0"/>
                        <a:t>Klankbord en vinger op de pols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800" dirty="0"/>
                        <a:t>Reflectie keuzes en </a:t>
                      </a:r>
                      <a:r>
                        <a:rPr lang="nl-BE" sz="2800" dirty="0" smtClean="0"/>
                        <a:t>beslissingen</a:t>
                      </a:r>
                      <a:endParaRPr lang="nl-BE" sz="2800" dirty="0"/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800" dirty="0"/>
                        <a:t>Uitbouwen één visie, één netwerkidentiteit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nl-BE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63696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803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ijdelijke aanduiding voor inhoud 5">
            <a:extLst>
              <a:ext uri="{FF2B5EF4-FFF2-40B4-BE49-F238E27FC236}">
                <a16:creationId xmlns:a16="http://schemas.microsoft.com/office/drawing/2014/main" id="{58E5D83B-4D04-4B82-8E45-38BCC24AA1D9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491613" y="1"/>
          <a:ext cx="10862187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el 1">
            <a:extLst>
              <a:ext uri="{FF2B5EF4-FFF2-40B4-BE49-F238E27FC236}">
                <a16:creationId xmlns:a16="http://schemas.microsoft.com/office/drawing/2014/main" id="{4BB20E18-BC2F-4974-AD98-A9461E85F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439" y="78657"/>
            <a:ext cx="4176252" cy="1325563"/>
          </a:xfrm>
        </p:spPr>
        <p:txBody>
          <a:bodyPr/>
          <a:lstStyle/>
          <a:p>
            <a:r>
              <a:rPr lang="nl-BE" dirty="0" err="1">
                <a:solidFill>
                  <a:schemeClr val="bg1"/>
                </a:solidFill>
              </a:rPr>
              <a:t>Governance</a:t>
            </a:r>
            <a:r>
              <a:rPr lang="nl-BE" dirty="0">
                <a:solidFill>
                  <a:schemeClr val="bg1"/>
                </a:solidFill>
              </a:rPr>
              <a:t> structuur</a:t>
            </a:r>
          </a:p>
        </p:txBody>
      </p:sp>
      <p:pic>
        <p:nvPicPr>
          <p:cNvPr id="7" name="Picture 2" descr="https://www.rtjdetafels.be/images/rtjdetafels_banners.jpg">
            <a:extLst>
              <a:ext uri="{FF2B5EF4-FFF2-40B4-BE49-F238E27FC236}">
                <a16:creationId xmlns:a16="http://schemas.microsoft.com/office/drawing/2014/main" id="{E575DAC0-3FAC-4910-A5D1-13E4951186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36" b="48751"/>
          <a:stretch/>
        </p:blipFill>
        <p:spPr bwMode="auto">
          <a:xfrm>
            <a:off x="3513405" y="3736214"/>
            <a:ext cx="5143065" cy="7897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ijl: links 2">
            <a:extLst>
              <a:ext uri="{FF2B5EF4-FFF2-40B4-BE49-F238E27FC236}">
                <a16:creationId xmlns:a16="http://schemas.microsoft.com/office/drawing/2014/main" id="{417CFC95-D020-43FF-A2CF-684C5AD6768C}"/>
              </a:ext>
            </a:extLst>
          </p:cNvPr>
          <p:cNvSpPr/>
          <p:nvPr/>
        </p:nvSpPr>
        <p:spPr>
          <a:xfrm rot="1995594">
            <a:off x="8198068" y="5902646"/>
            <a:ext cx="2017986" cy="525517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195631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  <p:bldGraphic spid="6" grpId="1">
        <p:bldAsOne/>
      </p:bldGraphic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ep 6">
            <a:extLst>
              <a:ext uri="{FF2B5EF4-FFF2-40B4-BE49-F238E27FC236}">
                <a16:creationId xmlns:a16="http://schemas.microsoft.com/office/drawing/2014/main" id="{AA2ABEC4-FBED-42C3-89CB-4FD9C3E0E329}"/>
              </a:ext>
            </a:extLst>
          </p:cNvPr>
          <p:cNvGrpSpPr/>
          <p:nvPr/>
        </p:nvGrpSpPr>
        <p:grpSpPr>
          <a:xfrm>
            <a:off x="838200" y="189187"/>
            <a:ext cx="2254115" cy="1465175"/>
            <a:chOff x="6023626" y="5294273"/>
            <a:chExt cx="2254115" cy="1465175"/>
          </a:xfrm>
          <a:scene3d>
            <a:camera prst="orthographicFront"/>
            <a:lightRig rig="flat" dir="t"/>
          </a:scene3d>
        </p:grpSpPr>
        <p:sp>
          <p:nvSpPr>
            <p:cNvPr id="8" name="Rechthoek: afgeronde hoeken 7">
              <a:extLst>
                <a:ext uri="{FF2B5EF4-FFF2-40B4-BE49-F238E27FC236}">
                  <a16:creationId xmlns:a16="http://schemas.microsoft.com/office/drawing/2014/main" id="{A35BEE89-C3EA-4F19-AA6B-8A0AC762F14D}"/>
                </a:ext>
              </a:extLst>
            </p:cNvPr>
            <p:cNvSpPr/>
            <p:nvPr/>
          </p:nvSpPr>
          <p:spPr>
            <a:xfrm>
              <a:off x="6023626" y="5294273"/>
              <a:ext cx="2254115" cy="1465175"/>
            </a:xfrm>
            <a:prstGeom prst="roundRect">
              <a:avLst/>
            </a:prstGeom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Rechthoek: afgeronde hoeken 4">
              <a:extLst>
                <a:ext uri="{FF2B5EF4-FFF2-40B4-BE49-F238E27FC236}">
                  <a16:creationId xmlns:a16="http://schemas.microsoft.com/office/drawing/2014/main" id="{E7F00927-807B-40C2-A359-2910AD1F7404}"/>
                </a:ext>
              </a:extLst>
            </p:cNvPr>
            <p:cNvSpPr txBox="1"/>
            <p:nvPr/>
          </p:nvSpPr>
          <p:spPr>
            <a:xfrm>
              <a:off x="6095150" y="5365797"/>
              <a:ext cx="2111067" cy="1322127"/>
            </a:xfrm>
            <a:prstGeom prst="rect">
              <a:avLst/>
            </a:prstGeom>
            <a:sp3d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6200" tIns="76200" rIns="76200" bIns="76200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nl-NL" sz="2000" kern="1200" dirty="0"/>
                <a:t>Stuurgroep</a:t>
              </a:r>
            </a:p>
          </p:txBody>
        </p:sp>
      </p:grpSp>
      <p:graphicFrame>
        <p:nvGraphicFramePr>
          <p:cNvPr id="12" name="Tabel 11">
            <a:extLst>
              <a:ext uri="{FF2B5EF4-FFF2-40B4-BE49-F238E27FC236}">
                <a16:creationId xmlns:a16="http://schemas.microsoft.com/office/drawing/2014/main" id="{BDF4C8BC-AB13-413F-98BC-3B94C8F1E9D5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1740310" y="2143431"/>
          <a:ext cx="9104671" cy="26842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73339">
                  <a:extLst>
                    <a:ext uri="{9D8B030D-6E8A-4147-A177-3AD203B41FA5}">
                      <a16:colId xmlns:a16="http://schemas.microsoft.com/office/drawing/2014/main" val="581521761"/>
                    </a:ext>
                  </a:extLst>
                </a:gridCol>
                <a:gridCol w="5231332">
                  <a:extLst>
                    <a:ext uri="{9D8B030D-6E8A-4147-A177-3AD203B41FA5}">
                      <a16:colId xmlns:a16="http://schemas.microsoft.com/office/drawing/2014/main" val="1971650287"/>
                    </a:ext>
                  </a:extLst>
                </a:gridCol>
              </a:tblGrid>
              <a:tr h="26842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BE" sz="2400" dirty="0"/>
                        <a:t>Dagelijks bestuur</a:t>
                      </a:r>
                    </a:p>
                    <a:p>
                      <a:r>
                        <a:rPr lang="nl-BE" sz="2400" dirty="0"/>
                        <a:t>Operationele beslissingen en uitvoeringen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400" dirty="0"/>
                        <a:t>Operationaliseren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400" dirty="0"/>
                        <a:t>Beleidsvoorbereiding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400" dirty="0"/>
                        <a:t>Aansturing taakgroepen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nl-BE" sz="2400" dirty="0"/>
                        <a:t>Monitoring praktijk i.s.m. stafmedewerker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11155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99044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9752727A0A0A46A52A131308353196" ma:contentTypeVersion="5" ma:contentTypeDescription="Een nieuw document maken." ma:contentTypeScope="" ma:versionID="3bec82d0d634cd8f4873374e5cece2a3">
  <xsd:schema xmlns:xsd="http://www.w3.org/2001/XMLSchema" xmlns:xs="http://www.w3.org/2001/XMLSchema" xmlns:p="http://schemas.microsoft.com/office/2006/metadata/properties" xmlns:ns2="1b85d275-28e9-4964-8224-d188429ea6b1" xmlns:ns3="edaa81ad-dd37-4b41-b463-d8d2e549888e" targetNamespace="http://schemas.microsoft.com/office/2006/metadata/properties" ma:root="true" ma:fieldsID="c38b406461b5d0ba1c7856edbdc198f8" ns2:_="" ns3:_="">
    <xsd:import namespace="1b85d275-28e9-4964-8224-d188429ea6b1"/>
    <xsd:import namespace="edaa81ad-dd37-4b41-b463-d8d2e549888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85d275-28e9-4964-8224-d188429ea6b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aa81ad-dd37-4b41-b463-d8d2e549888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510BB8B-AE94-455A-912C-3EF6DF55DC9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F44A70C-CCCB-4A10-82C5-6EB5828C107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1b85d275-28e9-4964-8224-d188429ea6b1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edaa81ad-dd37-4b41-b463-d8d2e549888e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3ABD61F-E145-4023-A56A-C147B4194D6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1673</TotalTime>
  <Words>830</Words>
  <Application>Microsoft Office PowerPoint</Application>
  <PresentationFormat>Breedbeeld</PresentationFormat>
  <Paragraphs>245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42" baseType="lpstr">
      <vt:lpstr>Arial</vt:lpstr>
      <vt:lpstr>Arial Rounded MT Bold</vt:lpstr>
      <vt:lpstr>Calibri</vt:lpstr>
      <vt:lpstr>Calibri Light</vt:lpstr>
      <vt:lpstr>Edwardian Script ITC</vt:lpstr>
      <vt:lpstr>Wingdings</vt:lpstr>
      <vt:lpstr>Office Theme</vt:lpstr>
      <vt:lpstr>PowerPoint-presentatie</vt:lpstr>
      <vt:lpstr>Programma</vt:lpstr>
      <vt:lpstr>Verwelkoming – Tom Walgraeve</vt:lpstr>
      <vt:lpstr>PowerPoint-presentatie</vt:lpstr>
      <vt:lpstr>PowerPoint-presentatie</vt:lpstr>
      <vt:lpstr>Governance structuur</vt:lpstr>
      <vt:lpstr>PowerPoint-presentatie</vt:lpstr>
      <vt:lpstr>Governance structuur</vt:lpstr>
      <vt:lpstr>PowerPoint-presentatie</vt:lpstr>
      <vt:lpstr>Governance structuur</vt:lpstr>
      <vt:lpstr>PowerPoint-presentatie</vt:lpstr>
      <vt:lpstr>Governance structuur</vt:lpstr>
      <vt:lpstr>PowerPoint-presentatie</vt:lpstr>
      <vt:lpstr>PowerPoint-presentatie</vt:lpstr>
      <vt:lpstr>Governance structuur</vt:lpstr>
      <vt:lpstr>Programma</vt:lpstr>
      <vt:lpstr>Visie en uitgangspunten engagement – Stefanie Verduyn</vt:lpstr>
      <vt:lpstr>Programma</vt:lpstr>
      <vt:lpstr>Aan de slag in kleine groepen – Stefanie Verduyn</vt:lpstr>
      <vt:lpstr>Programma</vt:lpstr>
      <vt:lpstr>Terugkoppeling – Stefanie Verduyn</vt:lpstr>
      <vt:lpstr>Programma</vt:lpstr>
      <vt:lpstr>Stand van zaken – Tom Walgraeve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Programma</vt:lpstr>
      <vt:lpstr>Registratie – Veerle Schoors</vt:lpstr>
      <vt:lpstr>Programma</vt:lpstr>
      <vt:lpstr>Oproep werkgroepen – Stefanie Verduyn </vt:lpstr>
      <vt:lpstr>Programma</vt:lpstr>
      <vt:lpstr>PowerPoint-presentatie</vt:lpstr>
      <vt:lpstr>Terugkoppeling – Stefanie Verduyn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Stefanie Verduyn</dc:creator>
  <cp:lastModifiedBy>Stefanie Verduyn</cp:lastModifiedBy>
  <cp:revision>66</cp:revision>
  <cp:lastPrinted>2018-06-14T06:17:44Z</cp:lastPrinted>
  <dcterms:created xsi:type="dcterms:W3CDTF">2018-04-23T16:33:03Z</dcterms:created>
  <dcterms:modified xsi:type="dcterms:W3CDTF">2018-06-21T10:10:32Z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0x010100FF9752727A0A0A46A52A131308353196</vt:lpwstr>
  </property>
</Properties>
</file>